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2"/>
  </p:notesMasterIdLst>
  <p:sldIdLst>
    <p:sldId id="930" r:id="rId5"/>
    <p:sldId id="980" r:id="rId6"/>
    <p:sldId id="962" r:id="rId7"/>
    <p:sldId id="964" r:id="rId8"/>
    <p:sldId id="966" r:id="rId9"/>
    <p:sldId id="975" r:id="rId10"/>
    <p:sldId id="969" r:id="rId11"/>
    <p:sldId id="965" r:id="rId12"/>
    <p:sldId id="970" r:id="rId13"/>
    <p:sldId id="971" r:id="rId14"/>
    <p:sldId id="976" r:id="rId15"/>
    <p:sldId id="973" r:id="rId16"/>
    <p:sldId id="972" r:id="rId17"/>
    <p:sldId id="974" r:id="rId18"/>
    <p:sldId id="979" r:id="rId19"/>
    <p:sldId id="977" r:id="rId20"/>
    <p:sldId id="978" r:id="rId21"/>
  </p:sldIdLst>
  <p:sldSz cx="12192000" cy="6858000"/>
  <p:notesSz cx="6858000" cy="13144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9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e comont" initials="mc" lastIdx="3" clrIdx="0">
    <p:extLst>
      <p:ext uri="{19B8F6BF-5375-455C-9EA6-DF929625EA0E}">
        <p15:presenceInfo xmlns:p15="http://schemas.microsoft.com/office/powerpoint/2012/main" userId="ef54ef6089ac9ff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71A1"/>
    <a:srgbClr val="17428C"/>
    <a:srgbClr val="219CDC"/>
    <a:srgbClr val="FFCC66"/>
    <a:srgbClr val="FF9933"/>
    <a:srgbClr val="859CDC"/>
    <a:srgbClr val="67B9B0"/>
    <a:srgbClr val="E6E6E6"/>
    <a:srgbClr val="1B85BC"/>
    <a:srgbClr val="1F95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5A73C7-221D-4D94-8BCA-1B0E60723034}" v="1150" dt="2020-06-15T14:30:58.277"/>
    <p1510:client id="{2F6A7238-1197-4D3B-B050-69D84962A09C}" v="2" dt="2020-06-15T15:05:37.065"/>
    <p1510:client id="{9DC41F20-9355-4070-94F1-E1721BB044C3}" v="172" dt="2020-06-15T15:20:34.812"/>
    <p1510:client id="{E5276541-81F2-445E-9FC2-AEA2609CC941}" v="31" dt="2020-06-15T16:00:57.089"/>
  </p1510:revLst>
</p1510:revInfo>
</file>

<file path=ppt/tableStyles.xml><?xml version="1.0" encoding="utf-8"?>
<a:tblStyleLst xmlns:a="http://schemas.openxmlformats.org/drawingml/2006/main" def="{5C22544A-7EE6-4342-B048-85BDC9FD1C3A}"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0" autoAdjust="0"/>
    <p:restoredTop sz="93773" autoAdjust="0"/>
  </p:normalViewPr>
  <p:slideViewPr>
    <p:cSldViewPr snapToGrid="0">
      <p:cViewPr varScale="1">
        <p:scale>
          <a:sx n="62" d="100"/>
          <a:sy n="62" d="100"/>
        </p:scale>
        <p:origin x="880" y="44"/>
      </p:cViewPr>
      <p:guideLst>
        <p:guide orient="horz" pos="3249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EBD55-F106-4B58-B144-3FF1A091AED1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E26D4-ABF5-4346-A74D-1B8BD100F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09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BE26D4-ABF5-4346-A74D-1B8BD100F2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490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E26D4-ABF5-4346-A74D-1B8BD100F2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795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E26D4-ABF5-4346-A74D-1B8BD100F2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105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E26D4-ABF5-4346-A74D-1B8BD100F20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97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E26D4-ABF5-4346-A74D-1B8BD100F20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4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42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42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42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42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5FAA71-01F2-4C11-9271-22874402E062}" type="slidenum">
              <a:rPr lang="fr-FR" altLang="en-US" smtClean="0"/>
              <a:pPr>
                <a:spcBef>
                  <a:spcPct val="0"/>
                </a:spcBef>
              </a:pPr>
              <a:t>17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81544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1B9591-E157-48CB-A64A-1F48D38E1A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35590" y="2687744"/>
            <a:ext cx="5400806" cy="1482512"/>
          </a:xfrm>
        </p:spPr>
        <p:txBody>
          <a:bodyPr anchor="ctr">
            <a:noAutofit/>
          </a:bodyPr>
          <a:lstStyle>
            <a:lvl1pPr algn="l">
              <a:defRPr sz="4800">
                <a:gradFill>
                  <a:gsLst>
                    <a:gs pos="0">
                      <a:schemeClr val="accent1"/>
                    </a:gs>
                    <a:gs pos="100000">
                      <a:schemeClr val="accent5"/>
                    </a:gs>
                  </a:gsLst>
                  <a:lin ang="1800000" scaled="0"/>
                </a:gradFill>
                <a:effectLst/>
              </a:defRPr>
            </a:lvl1pPr>
          </a:lstStyle>
          <a:p>
            <a:r>
              <a:rPr lang="fr-FR"/>
              <a:t>LE GROUPE</a:t>
            </a:r>
            <a:br>
              <a:rPr lang="fr-FR"/>
            </a:br>
            <a:r>
              <a:rPr lang="fr-FR"/>
              <a:t>SAINT-GOBAIN</a:t>
            </a:r>
            <a:endParaRPr lang="en-US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BF1CB618-439F-40DE-8C20-CBF39FC4A783}"/>
              </a:ext>
            </a:extLst>
          </p:cNvPr>
          <p:cNvCxnSpPr>
            <a:cxnSpLocks/>
          </p:cNvCxnSpPr>
          <p:nvPr userDrawn="1"/>
        </p:nvCxnSpPr>
        <p:spPr>
          <a:xfrm>
            <a:off x="6587617" y="4176415"/>
            <a:ext cx="518065" cy="0"/>
          </a:xfrm>
          <a:prstGeom prst="line">
            <a:avLst/>
          </a:prstGeom>
          <a:ln w="57150" cap="rnd">
            <a:gradFill>
              <a:gsLst>
                <a:gs pos="0">
                  <a:schemeClr val="accent2"/>
                </a:gs>
                <a:gs pos="99000">
                  <a:schemeClr val="accent3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0C3C8115-94DC-4309-A6A3-C15F179DC9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11627" y="5713121"/>
            <a:ext cx="1868896" cy="7880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975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B11E1AD-1C56-46B3-BA32-25A0D26B0F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F1B9591-E157-48CB-A64A-1F48D38E1A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95596" y="2484986"/>
            <a:ext cx="5400806" cy="1482512"/>
          </a:xfrm>
        </p:spPr>
        <p:txBody>
          <a:bodyPr anchor="ctr">
            <a:noAutofit/>
          </a:bodyPr>
          <a:lstStyle>
            <a:lvl1pPr algn="ctr">
              <a:defRPr sz="4800">
                <a:gradFill>
                  <a:gsLst>
                    <a:gs pos="0">
                      <a:schemeClr val="accent1"/>
                    </a:gs>
                    <a:gs pos="100000">
                      <a:schemeClr val="accent5"/>
                    </a:gs>
                  </a:gsLst>
                  <a:lin ang="1800000" scaled="0"/>
                </a:gradFill>
                <a:effectLst/>
              </a:defRPr>
            </a:lvl1pPr>
          </a:lstStyle>
          <a:p>
            <a:r>
              <a:rPr lang="fr-FR"/>
              <a:t>LE GROUPE</a:t>
            </a:r>
            <a:br>
              <a:rPr lang="fr-FR"/>
            </a:br>
            <a:r>
              <a:rPr lang="fr-FR"/>
              <a:t>SAINT-GOBAIN</a:t>
            </a:r>
            <a:endParaRPr lang="en-US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BF1CB618-439F-40DE-8C20-CBF39FC4A783}"/>
              </a:ext>
            </a:extLst>
          </p:cNvPr>
          <p:cNvCxnSpPr>
            <a:cxnSpLocks/>
          </p:cNvCxnSpPr>
          <p:nvPr userDrawn="1"/>
        </p:nvCxnSpPr>
        <p:spPr>
          <a:xfrm>
            <a:off x="5836967" y="3967498"/>
            <a:ext cx="518065" cy="0"/>
          </a:xfrm>
          <a:prstGeom prst="line">
            <a:avLst/>
          </a:prstGeom>
          <a:ln w="57150" cap="rnd">
            <a:gradFill>
              <a:gsLst>
                <a:gs pos="0">
                  <a:schemeClr val="accent2"/>
                </a:gs>
                <a:gs pos="99000">
                  <a:schemeClr val="accent3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Saint-Gobain - Wikipedia">
            <a:extLst>
              <a:ext uri="{FF2B5EF4-FFF2-40B4-BE49-F238E27FC236}">
                <a16:creationId xmlns:a16="http://schemas.microsoft.com/office/drawing/2014/main" id="{0C3C8115-94DC-4309-A6A3-C15F179DC9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7759" y="5950784"/>
            <a:ext cx="1276481" cy="5382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600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bg>
      <p:bgPr>
        <a:gradFill>
          <a:gsLst>
            <a:gs pos="0">
              <a:schemeClr val="accent5"/>
            </a:gs>
            <a:gs pos="99000">
              <a:schemeClr val="accent1"/>
            </a:gs>
          </a:gsLst>
          <a:lin ang="6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D4C0AD-C741-4779-90F6-25099E864C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51323" y="6273030"/>
            <a:ext cx="871854" cy="36763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696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86711C-F1E8-4D7E-A7C5-892CD40C0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892" y="351210"/>
            <a:ext cx="11396217" cy="454682"/>
          </a:xfrm>
        </p:spPr>
        <p:txBody>
          <a:bodyPr>
            <a:normAutofit/>
          </a:bodyPr>
          <a:lstStyle>
            <a:lvl1pPr algn="l">
              <a:defRPr sz="2000" cap="all" baseline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6DC4B485-1E6F-4DE5-99A9-06CBA14B9A61}"/>
              </a:ext>
            </a:extLst>
          </p:cNvPr>
          <p:cNvCxnSpPr>
            <a:cxnSpLocks/>
          </p:cNvCxnSpPr>
          <p:nvPr userDrawn="1"/>
        </p:nvCxnSpPr>
        <p:spPr>
          <a:xfrm>
            <a:off x="544356" y="934075"/>
            <a:ext cx="321319" cy="0"/>
          </a:xfrm>
          <a:prstGeom prst="line">
            <a:avLst/>
          </a:prstGeom>
          <a:ln w="57150" cap="rnd">
            <a:gradFill>
              <a:gsLst>
                <a:gs pos="0">
                  <a:schemeClr val="accent1"/>
                </a:gs>
                <a:gs pos="99000">
                  <a:schemeClr val="accent5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 descr="Saint-Gobain - Wikipedia">
            <a:extLst>
              <a:ext uri="{FF2B5EF4-FFF2-40B4-BE49-F238E27FC236}">
                <a16:creationId xmlns:a16="http://schemas.microsoft.com/office/drawing/2014/main" id="{B9DA337A-B52D-43B4-901A-60181C0306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51323" y="6273030"/>
            <a:ext cx="871854" cy="3676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668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86711C-F1E8-4D7E-A7C5-892CD40C02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892" y="622880"/>
            <a:ext cx="11396217" cy="454682"/>
          </a:xfrm>
        </p:spPr>
        <p:txBody>
          <a:bodyPr>
            <a:normAutofit/>
          </a:bodyPr>
          <a:lstStyle>
            <a:lvl1pPr algn="l">
              <a:defRPr sz="2000" cap="all" baseline="0"/>
            </a:lvl1pPr>
          </a:lstStyle>
          <a:p>
            <a:r>
              <a:rPr lang="fr-FR"/>
              <a:t>Modifiez le style du titre</a:t>
            </a:r>
            <a:br>
              <a:rPr lang="fr-FR"/>
            </a:br>
            <a:r>
              <a:rPr lang="fr-FR"/>
              <a:t>sur deux lignes</a:t>
            </a:r>
            <a:endParaRPr lang="en-US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6DC4B485-1E6F-4DE5-99A9-06CBA14B9A61}"/>
              </a:ext>
            </a:extLst>
          </p:cNvPr>
          <p:cNvCxnSpPr>
            <a:cxnSpLocks/>
          </p:cNvCxnSpPr>
          <p:nvPr userDrawn="1"/>
        </p:nvCxnSpPr>
        <p:spPr>
          <a:xfrm>
            <a:off x="544356" y="1205745"/>
            <a:ext cx="321319" cy="0"/>
          </a:xfrm>
          <a:prstGeom prst="line">
            <a:avLst/>
          </a:prstGeom>
          <a:ln w="57150" cap="rnd">
            <a:gradFill>
              <a:gsLst>
                <a:gs pos="0">
                  <a:schemeClr val="accent1"/>
                </a:gs>
                <a:gs pos="99000">
                  <a:schemeClr val="accent5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Saint-Gobain - Wikipedia">
            <a:extLst>
              <a:ext uri="{FF2B5EF4-FFF2-40B4-BE49-F238E27FC236}">
                <a16:creationId xmlns:a16="http://schemas.microsoft.com/office/drawing/2014/main" id="{509BC9B1-8F79-4641-AE85-70F5F5C2F8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51323" y="6273030"/>
            <a:ext cx="871854" cy="3676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53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86711C-F1E8-4D7E-A7C5-892CD40C0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A202FA-0E7E-45F3-8218-A02516593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24EDD17-FD37-4467-99DE-A3BB34C4D8D6}"/>
              </a:ext>
            </a:extLst>
          </p:cNvPr>
          <p:cNvCxnSpPr>
            <a:cxnSpLocks/>
          </p:cNvCxnSpPr>
          <p:nvPr userDrawn="1"/>
        </p:nvCxnSpPr>
        <p:spPr>
          <a:xfrm>
            <a:off x="511573" y="650215"/>
            <a:ext cx="518065" cy="0"/>
          </a:xfrm>
          <a:prstGeom prst="line">
            <a:avLst/>
          </a:prstGeom>
          <a:ln w="44450" cap="rnd">
            <a:gradFill>
              <a:gsLst>
                <a:gs pos="0">
                  <a:schemeClr val="accent6"/>
                </a:gs>
                <a:gs pos="99000">
                  <a:schemeClr val="accent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8A392807-5212-4E41-BA16-604C80D49D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8375" y="6029971"/>
            <a:ext cx="1614411" cy="757263"/>
          </a:xfrm>
          <a:prstGeom prst="rect">
            <a:avLst/>
          </a:prstGeom>
        </p:spPr>
      </p:pic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DF840443-DB2D-4013-8F67-08B65A024B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0303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SAINT-GOBAIN'S REGIONAL BUSINESSES</a:t>
            </a:r>
            <a:endParaRPr lang="fr-FR" dirty="0"/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7B3AD00C-2602-43C9-B12C-F5873B19B3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1275" y="6356351"/>
            <a:ext cx="5379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fld id="{CE4F12A6-22EC-4BA8-A0AD-6E3F304B7773}" type="slidenum">
              <a:rPr lang="en-US" smtClean="0"/>
              <a:pPr/>
              <a:t>‹#›</a:t>
            </a:fld>
            <a:r>
              <a:rPr lang="en-US" dirty="0"/>
              <a:t> /</a:t>
            </a:r>
          </a:p>
        </p:txBody>
      </p:sp>
    </p:spTree>
    <p:extLst>
      <p:ext uri="{BB962C8B-B14F-4D97-AF65-F5344CB8AC3E}">
        <p14:creationId xmlns:p14="http://schemas.microsoft.com/office/powerpoint/2010/main" val="3557923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Initial slide -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29001"/>
            <a:ext cx="6872817" cy="340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1"/>
          <p:cNvSpPr txBox="1"/>
          <p:nvPr/>
        </p:nvSpPr>
        <p:spPr>
          <a:xfrm>
            <a:off x="-3884084" y="658285"/>
            <a:ext cx="3640667" cy="11951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800"/>
              </a:spcAft>
              <a:defRPr/>
            </a:pPr>
            <a:r>
              <a:rPr lang="en-GB" sz="1200" dirty="0">
                <a:solidFill>
                  <a:srgbClr val="000000"/>
                </a:solidFill>
              </a:rPr>
              <a:t>To change the </a:t>
            </a:r>
            <a:r>
              <a:rPr lang="en-GB" sz="1200" b="1" dirty="0">
                <a:solidFill>
                  <a:srgbClr val="000000"/>
                </a:solidFill>
              </a:rPr>
              <a:t>background image</a:t>
            </a:r>
            <a:r>
              <a:rPr lang="en-GB" sz="1200" dirty="0">
                <a:solidFill>
                  <a:srgbClr val="000000"/>
                </a:solidFill>
              </a:rPr>
              <a:t>:</a:t>
            </a:r>
          </a:p>
          <a:p>
            <a:pPr marL="1790655" indent="-234945" eaLnBrk="1" fontAlgn="auto" hangingPunct="1">
              <a:spcBef>
                <a:spcPts val="267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GB" sz="1200" dirty="0">
                <a:solidFill>
                  <a:srgbClr val="000000"/>
                </a:solidFill>
              </a:rPr>
              <a:t>Right click </a:t>
            </a:r>
            <a:br>
              <a:rPr lang="en-GB" sz="1200" dirty="0">
                <a:solidFill>
                  <a:srgbClr val="000000"/>
                </a:solidFill>
              </a:rPr>
            </a:br>
            <a:r>
              <a:rPr lang="en-GB" sz="1200" dirty="0">
                <a:solidFill>
                  <a:srgbClr val="000000"/>
                </a:solidFill>
              </a:rPr>
              <a:t>on the slide</a:t>
            </a:r>
          </a:p>
          <a:p>
            <a:pPr marL="1790655" indent="-234945" eaLnBrk="1" fontAlgn="auto" hangingPunct="1">
              <a:spcBef>
                <a:spcPts val="267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GB" sz="1200" dirty="0">
                <a:solidFill>
                  <a:srgbClr val="000000"/>
                </a:solidFill>
              </a:rPr>
              <a:t>Select </a:t>
            </a:r>
            <a:r>
              <a:rPr lang="en-GB" sz="1200" b="1" dirty="0">
                <a:solidFill>
                  <a:srgbClr val="000000"/>
                </a:solidFill>
              </a:rPr>
              <a:t>Format Background…</a:t>
            </a:r>
          </a:p>
        </p:txBody>
      </p:sp>
      <p:grpSp>
        <p:nvGrpSpPr>
          <p:cNvPr id="5" name="Groupe 32"/>
          <p:cNvGrpSpPr>
            <a:grpSpLocks/>
          </p:cNvGrpSpPr>
          <p:nvPr/>
        </p:nvGrpSpPr>
        <p:grpSpPr bwMode="auto">
          <a:xfrm>
            <a:off x="-336550" y="785284"/>
            <a:ext cx="192617" cy="5367867"/>
            <a:chOff x="-252536" y="-190332"/>
            <a:chExt cx="144016" cy="4025583"/>
          </a:xfrm>
        </p:grpSpPr>
        <p:cxnSp>
          <p:nvCxnSpPr>
            <p:cNvPr id="6" name="Connecteur droit 33"/>
            <p:cNvCxnSpPr/>
            <p:nvPr/>
          </p:nvCxnSpPr>
          <p:spPr>
            <a:xfrm>
              <a:off x="-252536" y="-190332"/>
              <a:ext cx="0" cy="402558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34"/>
            <p:cNvCxnSpPr/>
            <p:nvPr/>
          </p:nvCxnSpPr>
          <p:spPr>
            <a:xfrm flipH="1">
              <a:off x="-252536" y="260482"/>
              <a:ext cx="1440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ZoneTexte 35"/>
          <p:cNvSpPr txBox="1"/>
          <p:nvPr/>
        </p:nvSpPr>
        <p:spPr>
          <a:xfrm>
            <a:off x="-3977217" y="2988734"/>
            <a:ext cx="3477684" cy="723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000000"/>
                </a:solidFill>
              </a:rPr>
              <a:t>… then in the new window:</a:t>
            </a:r>
          </a:p>
          <a:p>
            <a:pPr marL="177796" indent="-177796" eaLnBrk="1" fontAlgn="auto" hangingPunct="1">
              <a:spcBef>
                <a:spcPts val="267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GB" sz="1200" dirty="0">
                <a:solidFill>
                  <a:srgbClr val="000000"/>
                </a:solidFill>
              </a:rPr>
              <a:t>Select </a:t>
            </a:r>
            <a:r>
              <a:rPr lang="en-GB" sz="1200" b="1" dirty="0">
                <a:solidFill>
                  <a:srgbClr val="000000"/>
                </a:solidFill>
              </a:rPr>
              <a:t>Solid fill</a:t>
            </a:r>
          </a:p>
          <a:p>
            <a:pPr marL="184146" indent="-184146" eaLnBrk="1" fontAlgn="auto" hangingPunct="1">
              <a:spcBef>
                <a:spcPts val="267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GB" sz="1200" dirty="0">
                <a:solidFill>
                  <a:srgbClr val="000000"/>
                </a:solidFill>
              </a:rPr>
              <a:t>Change the </a:t>
            </a:r>
            <a:r>
              <a:rPr lang="en-GB" sz="1200" b="1" dirty="0">
                <a:solidFill>
                  <a:srgbClr val="000000"/>
                </a:solidFill>
              </a:rPr>
              <a:t>colour</a:t>
            </a:r>
            <a:r>
              <a:rPr lang="en-GB" sz="1200" dirty="0">
                <a:solidFill>
                  <a:srgbClr val="000000"/>
                </a:solidFill>
              </a:rPr>
              <a:t> using the colour palette</a:t>
            </a:r>
            <a:endParaRPr lang="en-GB" sz="1200" b="1" baseline="30000" dirty="0">
              <a:solidFill>
                <a:srgbClr val="000000"/>
              </a:solidFill>
            </a:endParaRPr>
          </a:p>
        </p:txBody>
      </p:sp>
      <p:grpSp>
        <p:nvGrpSpPr>
          <p:cNvPr id="9" name="Groupe 36"/>
          <p:cNvGrpSpPr>
            <a:grpSpLocks/>
          </p:cNvGrpSpPr>
          <p:nvPr/>
        </p:nvGrpSpPr>
        <p:grpSpPr bwMode="auto">
          <a:xfrm>
            <a:off x="-3767667" y="1068918"/>
            <a:ext cx="1380067" cy="1712383"/>
            <a:chOff x="-2826511" y="445389"/>
            <a:chExt cx="1036578" cy="1284997"/>
          </a:xfrm>
        </p:grpSpPr>
        <p:pic>
          <p:nvPicPr>
            <p:cNvPr id="10" name="Image 3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96617" y="445389"/>
              <a:ext cx="1006684" cy="1262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-2826511" y="1530250"/>
              <a:ext cx="198730" cy="200136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2" name="Groupe 2"/>
          <p:cNvGrpSpPr>
            <a:grpSpLocks/>
          </p:cNvGrpSpPr>
          <p:nvPr/>
        </p:nvGrpSpPr>
        <p:grpSpPr bwMode="auto">
          <a:xfrm>
            <a:off x="-3884083" y="3793067"/>
            <a:ext cx="2715684" cy="2349500"/>
            <a:chOff x="-2913196" y="2844279"/>
            <a:chExt cx="2036896" cy="1762329"/>
          </a:xfrm>
        </p:grpSpPr>
        <p:pic>
          <p:nvPicPr>
            <p:cNvPr id="13" name="Image 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913196" y="2844279"/>
              <a:ext cx="2036896" cy="17623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4" name="Groupe 44"/>
            <p:cNvGrpSpPr>
              <a:grpSpLocks/>
            </p:cNvGrpSpPr>
            <p:nvPr/>
          </p:nvGrpSpPr>
          <p:grpSpPr bwMode="auto">
            <a:xfrm>
              <a:off x="-2727050" y="3068330"/>
              <a:ext cx="1643246" cy="1217300"/>
              <a:chOff x="-2716790" y="3728883"/>
              <a:chExt cx="1643246" cy="121730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-2717186" y="3728696"/>
                <a:ext cx="1117673" cy="174645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-1421702" y="4733699"/>
                <a:ext cx="347685" cy="212750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800" dirty="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17" name="Forme libre 21"/>
          <p:cNvSpPr>
            <a:spLocks/>
          </p:cNvSpPr>
          <p:nvPr/>
        </p:nvSpPr>
        <p:spPr bwMode="auto">
          <a:xfrm flipH="1" flipV="1">
            <a:off x="9410701" y="5524501"/>
            <a:ext cx="2349500" cy="1358900"/>
          </a:xfrm>
          <a:custGeom>
            <a:avLst/>
            <a:gdLst>
              <a:gd name="connsiteX0" fmla="*/ 69741 w 1761660"/>
              <a:gd name="connsiteY0" fmla="*/ 1019908 h 1019908"/>
              <a:gd name="connsiteX1" fmla="*/ 0 w 1761660"/>
              <a:gd name="connsiteY1" fmla="*/ 949116 h 1019908"/>
              <a:gd name="connsiteX2" fmla="*/ 0 w 1761660"/>
              <a:gd name="connsiteY2" fmla="*/ 506184 h 1019908"/>
              <a:gd name="connsiteX3" fmla="*/ 0 w 1761660"/>
              <a:gd name="connsiteY3" fmla="*/ 25346 h 1019908"/>
              <a:gd name="connsiteX4" fmla="*/ 0 w 1761660"/>
              <a:gd name="connsiteY4" fmla="*/ 0 h 1019908"/>
              <a:gd name="connsiteX5" fmla="*/ 1761660 w 1761660"/>
              <a:gd name="connsiteY5" fmla="*/ 0 h 1019908"/>
              <a:gd name="connsiteX6" fmla="*/ 1761660 w 1761660"/>
              <a:gd name="connsiteY6" fmla="*/ 26486 h 1019908"/>
              <a:gd name="connsiteX7" fmla="*/ 1761660 w 1761660"/>
              <a:gd name="connsiteY7" fmla="*/ 506184 h 1019908"/>
              <a:gd name="connsiteX8" fmla="*/ 1761660 w 1761660"/>
              <a:gd name="connsiteY8" fmla="*/ 610460 h 1019908"/>
              <a:gd name="connsiteX9" fmla="*/ 1690965 w 1761660"/>
              <a:gd name="connsiteY9" fmla="*/ 680296 h 1019908"/>
              <a:gd name="connsiteX10" fmla="*/ 69741 w 1761660"/>
              <a:gd name="connsiteY10" fmla="*/ 1019908 h 1019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61660" h="1019908">
                <a:moveTo>
                  <a:pt x="69741" y="1019908"/>
                </a:moveTo>
                <a:cubicBezTo>
                  <a:pt x="31527" y="1019908"/>
                  <a:pt x="0" y="988339"/>
                  <a:pt x="0" y="949116"/>
                </a:cubicBezTo>
                <a:cubicBezTo>
                  <a:pt x="0" y="949116"/>
                  <a:pt x="0" y="949116"/>
                  <a:pt x="0" y="506184"/>
                </a:cubicBezTo>
                <a:cubicBezTo>
                  <a:pt x="0" y="506184"/>
                  <a:pt x="0" y="506184"/>
                  <a:pt x="0" y="25346"/>
                </a:cubicBezTo>
                <a:lnTo>
                  <a:pt x="0" y="0"/>
                </a:lnTo>
                <a:lnTo>
                  <a:pt x="1761660" y="0"/>
                </a:lnTo>
                <a:lnTo>
                  <a:pt x="1761660" y="26486"/>
                </a:lnTo>
                <a:cubicBezTo>
                  <a:pt x="1761660" y="107267"/>
                  <a:pt x="1761660" y="250877"/>
                  <a:pt x="1761660" y="506184"/>
                </a:cubicBezTo>
                <a:cubicBezTo>
                  <a:pt x="1761660" y="506184"/>
                  <a:pt x="1761660" y="506184"/>
                  <a:pt x="1761660" y="610460"/>
                </a:cubicBezTo>
                <a:cubicBezTo>
                  <a:pt x="1761660" y="649683"/>
                  <a:pt x="1730134" y="680296"/>
                  <a:pt x="1690965" y="680296"/>
                </a:cubicBezTo>
                <a:cubicBezTo>
                  <a:pt x="1690965" y="680296"/>
                  <a:pt x="1690965" y="680296"/>
                  <a:pt x="69741" y="10199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bg2">
                <a:alpha val="30000"/>
              </a:scheme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latin typeface="+mn-lt"/>
              <a:cs typeface="+mn-cs"/>
            </a:endParaRPr>
          </a:p>
        </p:txBody>
      </p:sp>
      <p:grpSp>
        <p:nvGrpSpPr>
          <p:cNvPr id="18" name="Groupe 23"/>
          <p:cNvGrpSpPr>
            <a:grpSpLocks/>
          </p:cNvGrpSpPr>
          <p:nvPr/>
        </p:nvGrpSpPr>
        <p:grpSpPr bwMode="auto">
          <a:xfrm>
            <a:off x="357717" y="-25399"/>
            <a:ext cx="1496483" cy="1191684"/>
            <a:chOff x="268288" y="-19050"/>
            <a:chExt cx="1122362" cy="893310"/>
          </a:xfrm>
        </p:grpSpPr>
        <p:sp>
          <p:nvSpPr>
            <p:cNvPr id="19" name="Forme libre 24"/>
            <p:cNvSpPr>
              <a:spLocks/>
            </p:cNvSpPr>
            <p:nvPr/>
          </p:nvSpPr>
          <p:spPr bwMode="auto">
            <a:xfrm>
              <a:off x="268288" y="-19050"/>
              <a:ext cx="1122362" cy="893310"/>
            </a:xfrm>
            <a:custGeom>
              <a:avLst/>
              <a:gdLst>
                <a:gd name="connsiteX0" fmla="*/ 0 w 544512"/>
                <a:gd name="connsiteY0" fmla="*/ 0 h 433388"/>
                <a:gd name="connsiteX1" fmla="*/ 544512 w 544512"/>
                <a:gd name="connsiteY1" fmla="*/ 0 h 433388"/>
                <a:gd name="connsiteX2" fmla="*/ 544512 w 544512"/>
                <a:gd name="connsiteY2" fmla="*/ 1519 h 433388"/>
                <a:gd name="connsiteX3" fmla="*/ 544512 w 544512"/>
                <a:gd name="connsiteY3" fmla="*/ 273105 h 433388"/>
                <a:gd name="connsiteX4" fmla="*/ 544512 w 544512"/>
                <a:gd name="connsiteY4" fmla="*/ 307264 h 433388"/>
                <a:gd name="connsiteX5" fmla="*/ 523569 w 544512"/>
                <a:gd name="connsiteY5" fmla="*/ 328284 h 433388"/>
                <a:gd name="connsiteX6" fmla="*/ 20943 w 544512"/>
                <a:gd name="connsiteY6" fmla="*/ 433388 h 433388"/>
                <a:gd name="connsiteX7" fmla="*/ 0 w 544512"/>
                <a:gd name="connsiteY7" fmla="*/ 412367 h 433388"/>
                <a:gd name="connsiteX8" fmla="*/ 0 w 544512"/>
                <a:gd name="connsiteY8" fmla="*/ 273105 h 433388"/>
                <a:gd name="connsiteX9" fmla="*/ 0 w 544512"/>
                <a:gd name="connsiteY9" fmla="*/ 88275 h 43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4512" h="433388">
                  <a:moveTo>
                    <a:pt x="0" y="0"/>
                  </a:moveTo>
                  <a:lnTo>
                    <a:pt x="544512" y="0"/>
                  </a:lnTo>
                  <a:lnTo>
                    <a:pt x="544512" y="1519"/>
                  </a:lnTo>
                  <a:cubicBezTo>
                    <a:pt x="544512" y="14451"/>
                    <a:pt x="544512" y="66182"/>
                    <a:pt x="544512" y="273105"/>
                  </a:cubicBezTo>
                  <a:cubicBezTo>
                    <a:pt x="544512" y="273105"/>
                    <a:pt x="544512" y="273105"/>
                    <a:pt x="544512" y="307264"/>
                  </a:cubicBezTo>
                  <a:cubicBezTo>
                    <a:pt x="544512" y="317774"/>
                    <a:pt x="534041" y="328284"/>
                    <a:pt x="523569" y="328284"/>
                  </a:cubicBezTo>
                  <a:cubicBezTo>
                    <a:pt x="523569" y="328284"/>
                    <a:pt x="523569" y="328284"/>
                    <a:pt x="20943" y="433388"/>
                  </a:cubicBezTo>
                  <a:cubicBezTo>
                    <a:pt x="10471" y="433388"/>
                    <a:pt x="0" y="422878"/>
                    <a:pt x="0" y="412367"/>
                  </a:cubicBezTo>
                  <a:cubicBezTo>
                    <a:pt x="0" y="412367"/>
                    <a:pt x="0" y="412367"/>
                    <a:pt x="0" y="273105"/>
                  </a:cubicBezTo>
                  <a:cubicBezTo>
                    <a:pt x="0" y="273105"/>
                    <a:pt x="0" y="273105"/>
                    <a:pt x="0" y="882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latin typeface="+mn-lt"/>
                <a:cs typeface="+mn-cs"/>
              </a:endParaRPr>
            </a:p>
          </p:txBody>
        </p:sp>
        <p:pic>
          <p:nvPicPr>
            <p:cNvPr id="20" name="Image 25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20" y="167716"/>
              <a:ext cx="893580" cy="375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Imag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684" y="6024033"/>
            <a:ext cx="1784349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096000" y="2967954"/>
            <a:ext cx="5280000" cy="1066959"/>
          </a:xfrm>
        </p:spPr>
        <p:txBody>
          <a:bodyPr/>
          <a:lstStyle>
            <a:lvl1pPr>
              <a:defRPr sz="3467" b="1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04226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21293B6-2AE9-47F7-9A57-D6F0E69D9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389" y="136525"/>
            <a:ext cx="11396217" cy="4546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CDEF37E-3169-4088-8A6B-7C910F907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389" y="1244009"/>
            <a:ext cx="11396217" cy="4932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840443-DB2D-4013-8F67-08B65A024B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92034" y="6530387"/>
            <a:ext cx="1604927" cy="2154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none" lIns="91440" tIns="45720" rIns="91440" bIns="45720" rtlCol="0" anchor="ctr">
            <a:spAutoFit/>
          </a:bodyPr>
          <a:lstStyle>
            <a:lvl1pPr algn="ctr">
              <a:defRPr lang="fr-FR" sz="800" b="1" i="0" smtClean="0">
                <a:solidFill>
                  <a:schemeClr val="accent4"/>
                </a:solidFill>
                <a:effectLst/>
              </a:defRPr>
            </a:lvl1pPr>
          </a:lstStyle>
          <a:p>
            <a:r>
              <a:rPr lang="fr-FR" dirty="0"/>
              <a:t> THE SAINT-GOBAIN GROUP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3AD00C-2602-43C9-B12C-F5873B19B3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943" y="6448688"/>
            <a:ext cx="5379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fld id="{CE4F12A6-22EC-4BA8-A0AD-6E3F304B77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87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666" r:id="rId3"/>
    <p:sldLayoutId id="2147483707" r:id="rId4"/>
    <p:sldLayoutId id="2147483708" r:id="rId5"/>
    <p:sldLayoutId id="2147483800" r:id="rId6"/>
    <p:sldLayoutId id="2147483801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cap="all" baseline="0">
          <a:gradFill>
            <a:gsLst>
              <a:gs pos="0">
                <a:schemeClr val="accent5"/>
              </a:gs>
              <a:gs pos="99000">
                <a:schemeClr val="accent1"/>
              </a:gs>
            </a:gsLst>
            <a:lin ang="6600000" scaled="0"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2400"/>
        </a:spcBef>
        <a:buFont typeface="Arial" panose="020B0604020202020204" pitchFamily="34" charset="0"/>
        <a:buChar char=" 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49263" indent="-180975" algn="l" defTabSz="914400" rtl="0" eaLnBrk="1" latinLnBrk="0" hangingPunct="1">
        <a:lnSpc>
          <a:spcPct val="150000"/>
        </a:lnSpc>
        <a:spcBef>
          <a:spcPts val="1200"/>
        </a:spcBef>
        <a:buClr>
          <a:schemeClr val="accent2"/>
        </a:buClr>
        <a:buSzPct val="120000"/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30238" indent="-180975" algn="l" defTabSz="914400" rtl="0" eaLnBrk="1" latinLnBrk="0" hangingPunct="1">
        <a:lnSpc>
          <a:spcPct val="150000"/>
        </a:lnSpc>
        <a:spcBef>
          <a:spcPts val="1200"/>
        </a:spcBef>
        <a:buSzPct val="100000"/>
        <a:buFont typeface="Courier New" panose="02070309020205020404" pitchFamily="49" charset="0"/>
        <a:buChar char="o"/>
        <a:tabLst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804863" indent="-174625" algn="l" defTabSz="914400" rtl="0" eaLnBrk="1" latinLnBrk="0" hangingPunct="1">
        <a:lnSpc>
          <a:spcPct val="150000"/>
        </a:lnSpc>
        <a:spcBef>
          <a:spcPts val="1200"/>
        </a:spcBef>
        <a:buSzPct val="120000"/>
        <a:buFont typeface="Wingdings" panose="05000000000000000000" pitchFamily="2" charset="2"/>
        <a:buChar char="§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09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1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g"/><Relationship Id="rId7" Type="http://schemas.openxmlformats.org/officeDocument/2006/relationships/image" Target="../media/image64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11" Type="http://schemas.openxmlformats.org/officeDocument/2006/relationships/image" Target="../media/image15.jpg"/><Relationship Id="rId5" Type="http://schemas.openxmlformats.org/officeDocument/2006/relationships/image" Target="../media/image62.jpg"/><Relationship Id="rId10" Type="http://schemas.openxmlformats.org/officeDocument/2006/relationships/image" Target="../media/image67.jpeg"/><Relationship Id="rId4" Type="http://schemas.openxmlformats.org/officeDocument/2006/relationships/image" Target="../media/image61.jpg"/><Relationship Id="rId9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e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12" Type="http://schemas.openxmlformats.org/officeDocument/2006/relationships/image" Target="../media/image7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Relationship Id="rId1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5.jpg"/><Relationship Id="rId4" Type="http://schemas.openxmlformats.org/officeDocument/2006/relationships/image" Target="../media/image18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5.jp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1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microsoft.com/office/2007/relationships/hdphoto" Target="../media/hdphoto1.wdp"/><Relationship Id="rId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5.jpg"/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7009E5-B586-4305-AE23-35639D85F0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944" y="3202000"/>
            <a:ext cx="4651011" cy="2233668"/>
          </a:xfrm>
        </p:spPr>
        <p:txBody>
          <a:bodyPr/>
          <a:lstStyle/>
          <a:p>
            <a:r>
              <a:rPr lang="fr-F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</a:t>
            </a:r>
            <a:br>
              <a:rPr lang="fr-F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fr-F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Saint-Gobain GROUP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AB3D19-C50C-48D3-B47A-252740B7F603}"/>
              </a:ext>
            </a:extLst>
          </p:cNvPr>
          <p:cNvSpPr/>
          <p:nvPr/>
        </p:nvSpPr>
        <p:spPr>
          <a:xfrm>
            <a:off x="378188" y="2916020"/>
            <a:ext cx="20697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MARCH</a:t>
            </a:r>
            <a:r>
              <a:rPr kumimoji="0" lang="fr-FR" sz="14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2022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1AD46B7-13E8-5240-987C-35D252FD2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72205" y="5607170"/>
            <a:ext cx="2450972" cy="1033491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CDFDA8-750C-82F1-4736-401A58E8EE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269" y="97605"/>
            <a:ext cx="1600573" cy="126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48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Ecophon fade seamless acoustic ceiling </a:t>
            </a:r>
            <a:r>
              <a:rPr lang="en-US" dirty="0">
                <a:solidFill>
                  <a:schemeClr val="tx1"/>
                </a:solidFill>
              </a:rPr>
              <a:t>maintenance &amp; repair video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90303" y="6438886"/>
            <a:ext cx="2632452" cy="200055"/>
          </a:xfrm>
        </p:spPr>
        <p:txBody>
          <a:bodyPr/>
          <a:lstStyle/>
          <a:p>
            <a:r>
              <a:rPr lang="en-US" dirty="0"/>
              <a:t>SAINT-GOBAIN seamless acoustic ceiling system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F12A6-22EC-4BA8-A0AD-6E3F304B7773}" type="slidenum">
              <a:rPr lang="en-US" smtClean="0"/>
              <a:pPr/>
              <a:t>10</a:t>
            </a:fld>
            <a:r>
              <a:rPr lang="en-US"/>
              <a:t> /</a:t>
            </a:r>
            <a:endParaRPr lang="en-US" dirty="0"/>
          </a:p>
        </p:txBody>
      </p:sp>
      <p:pic>
        <p:nvPicPr>
          <p:cNvPr id="6" name="fade®️ Acoustic Plaster - Maintenance &amp; Repai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0214" y="704010"/>
            <a:ext cx="10013951" cy="5632848"/>
          </a:xfrm>
          <a:prstGeom prst="rect">
            <a:avLst/>
          </a:prstGeom>
        </p:spPr>
      </p:pic>
      <p:sp>
        <p:nvSpPr>
          <p:cNvPr id="7" name="TextBox 15"/>
          <p:cNvSpPr txBox="1">
            <a:spLocks noChangeArrowheads="1"/>
          </p:cNvSpPr>
          <p:nvPr/>
        </p:nvSpPr>
        <p:spPr bwMode="auto">
          <a:xfrm>
            <a:off x="4466289" y="6385024"/>
            <a:ext cx="3359899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i="1" dirty="0"/>
              <a:t>Excellent Spot Repair feasibility</a:t>
            </a:r>
          </a:p>
        </p:txBody>
      </p:sp>
    </p:spTree>
    <p:extLst>
      <p:ext uri="{BB962C8B-B14F-4D97-AF65-F5344CB8AC3E}">
        <p14:creationId xmlns:p14="http://schemas.microsoft.com/office/powerpoint/2010/main" val="216049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effects options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90303" y="6438886"/>
            <a:ext cx="2632452" cy="200055"/>
          </a:xfrm>
        </p:spPr>
        <p:txBody>
          <a:bodyPr/>
          <a:lstStyle/>
          <a:p>
            <a:r>
              <a:rPr lang="en-US" dirty="0"/>
              <a:t>SAINT-GOBAIN seamless acoustic ceiling system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F12A6-22EC-4BA8-A0AD-6E3F304B7773}" type="slidenum">
              <a:rPr lang="en-US" smtClean="0"/>
              <a:pPr/>
              <a:t>11</a:t>
            </a:fld>
            <a:r>
              <a:rPr lang="en-US"/>
              <a:t> /</a:t>
            </a:r>
            <a:endParaRPr lang="en-US" dirty="0"/>
          </a:p>
        </p:txBody>
      </p:sp>
      <p:pic>
        <p:nvPicPr>
          <p:cNvPr id="6" name="Sky eff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715" y="1714930"/>
            <a:ext cx="3448674" cy="2954054"/>
          </a:xfrm>
          <a:prstGeom prst="rect">
            <a:avLst/>
          </a:prstGeom>
        </p:spPr>
      </p:pic>
      <p:sp>
        <p:nvSpPr>
          <p:cNvPr id="7" name="TextBox 15"/>
          <p:cNvSpPr txBox="1">
            <a:spLocks noChangeArrowheads="1"/>
          </p:cNvSpPr>
          <p:nvPr/>
        </p:nvSpPr>
        <p:spPr bwMode="auto">
          <a:xfrm>
            <a:off x="1086088" y="4790757"/>
            <a:ext cx="1141135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b="1" i="1" dirty="0"/>
              <a:t>Sky Effect</a:t>
            </a:r>
          </a:p>
        </p:txBody>
      </p:sp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7099333" y="4790755"/>
            <a:ext cx="1878781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b="1" i="1" dirty="0"/>
              <a:t>Timber/wood Effect</a:t>
            </a:r>
          </a:p>
        </p:txBody>
      </p:sp>
      <p:sp>
        <p:nvSpPr>
          <p:cNvPr id="9" name="TextBox 15"/>
          <p:cNvSpPr txBox="1">
            <a:spLocks noChangeArrowheads="1"/>
          </p:cNvSpPr>
          <p:nvPr/>
        </p:nvSpPr>
        <p:spPr bwMode="auto">
          <a:xfrm>
            <a:off x="4729827" y="4790756"/>
            <a:ext cx="1407726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1400" b="1" i="1" dirty="0"/>
              <a:t>Marble Effect</a:t>
            </a:r>
          </a:p>
        </p:txBody>
      </p:sp>
      <p:sp>
        <p:nvSpPr>
          <p:cNvPr id="10" name="TextBox 15"/>
          <p:cNvSpPr txBox="1">
            <a:spLocks noChangeArrowheads="1"/>
          </p:cNvSpPr>
          <p:nvPr/>
        </p:nvSpPr>
        <p:spPr bwMode="auto">
          <a:xfrm>
            <a:off x="10053451" y="4790755"/>
            <a:ext cx="1362693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b="1" i="1" dirty="0"/>
              <a:t>Other Effects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D415F7-E3AB-4C3F-BAED-1A099B83E2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564" y="1714931"/>
            <a:ext cx="2517568" cy="28842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C5AFBC-9C70-4325-B8AE-C5D13AA6C2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932" y="1714930"/>
            <a:ext cx="2927751" cy="29540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65F8B6-FE92-4180-9468-D6E9D1B9B1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013" y="1753955"/>
            <a:ext cx="2268187" cy="28451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239101-5FB3-B914-D837-4C1559738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993" y="97605"/>
            <a:ext cx="973849" cy="77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3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Finishing images from site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90303" y="6438886"/>
            <a:ext cx="2632452" cy="200055"/>
          </a:xfrm>
        </p:spPr>
        <p:txBody>
          <a:bodyPr/>
          <a:lstStyle/>
          <a:p>
            <a:r>
              <a:rPr lang="en-US" dirty="0"/>
              <a:t>SAINT-GOBAIN seamless acoustic ceiling system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F12A6-22EC-4BA8-A0AD-6E3F304B7773}" type="slidenum">
              <a:rPr lang="en-US" smtClean="0"/>
              <a:pPr/>
              <a:t>12</a:t>
            </a:fld>
            <a:r>
              <a:rPr lang="en-US"/>
              <a:t> /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79" y="744588"/>
            <a:ext cx="5346929" cy="53469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90" y="744588"/>
            <a:ext cx="5346929" cy="5346929"/>
          </a:xfrm>
          <a:prstGeom prst="rect">
            <a:avLst/>
          </a:prstGeom>
        </p:spPr>
      </p:pic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7854493" y="6115407"/>
            <a:ext cx="2338378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i="1" dirty="0"/>
              <a:t>Cut out for Access Panel</a:t>
            </a:r>
          </a:p>
        </p:txBody>
      </p:sp>
      <p:sp>
        <p:nvSpPr>
          <p:cNvPr id="9" name="TextBox 15"/>
          <p:cNvSpPr txBox="1">
            <a:spLocks noChangeArrowheads="1"/>
          </p:cNvSpPr>
          <p:nvPr/>
        </p:nvSpPr>
        <p:spPr bwMode="auto">
          <a:xfrm>
            <a:off x="1954447" y="6073962"/>
            <a:ext cx="2173800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i="1" dirty="0"/>
              <a:t>Finishing under progress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14B42B-1CB7-B424-96F0-4D686C8C5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993" y="97605"/>
            <a:ext cx="973849" cy="77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34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Integration with Saint-Gobain </a:t>
            </a:r>
            <a:r>
              <a:rPr lang="en-US" dirty="0">
                <a:solidFill>
                  <a:schemeClr val="tx1"/>
                </a:solidFill>
              </a:rPr>
              <a:t>Gyproc access panel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90303" y="6438886"/>
            <a:ext cx="2632452" cy="200055"/>
          </a:xfrm>
        </p:spPr>
        <p:txBody>
          <a:bodyPr/>
          <a:lstStyle/>
          <a:p>
            <a:r>
              <a:rPr lang="en-US" dirty="0"/>
              <a:t>SAINT-GOBAIN seamless acoustic ceiling system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F12A6-22EC-4BA8-A0AD-6E3F304B7773}" type="slidenum">
              <a:rPr lang="en-US" smtClean="0"/>
              <a:pPr/>
              <a:t>13</a:t>
            </a:fld>
            <a:r>
              <a:rPr lang="en-US"/>
              <a:t> /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530" y="883949"/>
            <a:ext cx="3915095" cy="51796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02989" y="652752"/>
            <a:ext cx="4020341" cy="53604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204F61-FA6A-1069-AD4E-0E72256C5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993" y="97605"/>
            <a:ext cx="973849" cy="77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97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Finishing images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90303" y="6438886"/>
            <a:ext cx="2632452" cy="200055"/>
          </a:xfrm>
        </p:spPr>
        <p:txBody>
          <a:bodyPr/>
          <a:lstStyle/>
          <a:p>
            <a:r>
              <a:rPr lang="en-US" dirty="0"/>
              <a:t>SAINT-GOBAIN seamless acoustic ceiling system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F12A6-22EC-4BA8-A0AD-6E3F304B7773}" type="slidenum">
              <a:rPr lang="en-US" smtClean="0"/>
              <a:pPr/>
              <a:t>14</a:t>
            </a:fld>
            <a:r>
              <a:rPr lang="en-US"/>
              <a:t> /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9501" t="19124" r="34222" b="12321"/>
          <a:stretch/>
        </p:blipFill>
        <p:spPr>
          <a:xfrm>
            <a:off x="8123456" y="1333243"/>
            <a:ext cx="3952000" cy="41990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6269" t="25797" r="34352" b="7978"/>
          <a:stretch/>
        </p:blipFill>
        <p:spPr>
          <a:xfrm>
            <a:off x="152401" y="1290918"/>
            <a:ext cx="3346646" cy="4241363"/>
          </a:xfrm>
          <a:prstGeom prst="rect">
            <a:avLst/>
          </a:prstGeom>
        </p:spPr>
      </p:pic>
      <p:pic>
        <p:nvPicPr>
          <p:cNvPr id="6148" name="Picture 4" descr="Museum of the Future: 'World's most beautiful building' opens in Dubai | IN  PICS | IndiaTod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636" y="1290918"/>
            <a:ext cx="4217930" cy="424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690D48-1048-95AF-10E2-90A7F4F2E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993" y="97605"/>
            <a:ext cx="973849" cy="77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support &amp; training activity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90303" y="6438886"/>
            <a:ext cx="2632452" cy="200055"/>
          </a:xfrm>
        </p:spPr>
        <p:txBody>
          <a:bodyPr/>
          <a:lstStyle/>
          <a:p>
            <a:r>
              <a:rPr lang="en-US" dirty="0"/>
              <a:t>SAINT-GOBAIN seamless acoustic ceiling system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F12A6-22EC-4BA8-A0AD-6E3F304B7773}" type="slidenum">
              <a:rPr lang="en-US" smtClean="0"/>
              <a:pPr/>
              <a:t>15</a:t>
            </a:fld>
            <a:r>
              <a:rPr lang="en-US"/>
              <a:t> /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91440" y="3717635"/>
            <a:ext cx="11963400" cy="2198563"/>
            <a:chOff x="91440" y="3717635"/>
            <a:chExt cx="11963400" cy="21985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435" y="3790391"/>
              <a:ext cx="2823405" cy="211755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299" b="16818"/>
            <a:stretch/>
          </p:blipFill>
          <p:spPr>
            <a:xfrm>
              <a:off x="91440" y="3717635"/>
              <a:ext cx="2879064" cy="210680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45"/>
            <a:stretch/>
          </p:blipFill>
          <p:spPr>
            <a:xfrm>
              <a:off x="3045936" y="3858971"/>
              <a:ext cx="3922975" cy="192878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64" b="5197"/>
            <a:stretch/>
          </p:blipFill>
          <p:spPr>
            <a:xfrm>
              <a:off x="7067203" y="3787125"/>
              <a:ext cx="2083536" cy="2129073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574879" y="848332"/>
            <a:ext cx="11015258" cy="2254855"/>
            <a:chOff x="2198552" y="-1112663"/>
            <a:chExt cx="11015258" cy="225485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0343" y="-1060951"/>
              <a:ext cx="1652357" cy="220314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1401" y="-989615"/>
              <a:ext cx="2842409" cy="21318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67" r="4212"/>
            <a:stretch/>
          </p:blipFill>
          <p:spPr>
            <a:xfrm rot="5400000">
              <a:off x="2184896" y="-1099007"/>
              <a:ext cx="2254855" cy="222754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8" t="26391" r="9867" b="1594"/>
            <a:stretch/>
          </p:blipFill>
          <p:spPr>
            <a:xfrm rot="5400000">
              <a:off x="4381912" y="-781101"/>
              <a:ext cx="2196076" cy="165050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340945" y="-780823"/>
              <a:ext cx="2184484" cy="163836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CA9111D-768C-3B03-8203-1C2E3BB609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993" y="97605"/>
            <a:ext cx="973849" cy="77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67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Few Reference projects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90303" y="6438886"/>
            <a:ext cx="2632452" cy="200055"/>
          </a:xfrm>
        </p:spPr>
        <p:txBody>
          <a:bodyPr/>
          <a:lstStyle/>
          <a:p>
            <a:r>
              <a:rPr lang="en-US" dirty="0"/>
              <a:t>SAINT-GOBAIN seamless acoustic ceiling system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F12A6-22EC-4BA8-A0AD-6E3F304B7773}" type="slidenum">
              <a:rPr lang="en-US" smtClean="0"/>
              <a:pPr/>
              <a:t>16</a:t>
            </a:fld>
            <a:r>
              <a:rPr lang="en-US"/>
              <a:t> /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41578" y="706984"/>
            <a:ext cx="2532821" cy="2016867"/>
            <a:chOff x="396389" y="994113"/>
            <a:chExt cx="2532821" cy="2016867"/>
          </a:xfrm>
        </p:grpSpPr>
        <p:pic>
          <p:nvPicPr>
            <p:cNvPr id="14338" name="Picture 2" descr="https://fadeceilings.com/wp-content/uploads/2021/10/fade-Hankook-Tire-Korea-4-384x256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389" y="994113"/>
              <a:ext cx="2532821" cy="1688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15"/>
            <p:cNvSpPr txBox="1">
              <a:spLocks noChangeArrowheads="1"/>
            </p:cNvSpPr>
            <p:nvPr/>
          </p:nvSpPr>
          <p:spPr bwMode="auto">
            <a:xfrm>
              <a:off x="751171" y="2703203"/>
              <a:ext cx="175818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en-US" sz="1400" b="1" i="1" dirty="0" err="1"/>
                <a:t>Hankook</a:t>
              </a:r>
              <a:r>
                <a:rPr lang="en-US" altLang="en-US" sz="1400" b="1" i="1" dirty="0"/>
                <a:t> Tire HQ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002363" y="690223"/>
            <a:ext cx="3012149" cy="2032364"/>
            <a:chOff x="2957425" y="994113"/>
            <a:chExt cx="3012149" cy="2032364"/>
          </a:xfrm>
        </p:grpSpPr>
        <p:pic>
          <p:nvPicPr>
            <p:cNvPr id="14340" name="Picture 4" descr="https://fadeceilings.com/wp-content/uploads/2020/11/AdobeStock_206614615-384x256.jpe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0913" y="994113"/>
              <a:ext cx="2557963" cy="1705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15"/>
            <p:cNvSpPr txBox="1">
              <a:spLocks noChangeArrowheads="1"/>
            </p:cNvSpPr>
            <p:nvPr/>
          </p:nvSpPr>
          <p:spPr bwMode="auto">
            <a:xfrm>
              <a:off x="2957425" y="2718700"/>
              <a:ext cx="301214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en-US" sz="1400" b="1" i="1" dirty="0"/>
                <a:t>The Eiffel Tower </a:t>
              </a:r>
              <a:r>
                <a:rPr lang="en-US" altLang="en-US" sz="1400" i="1" dirty="0"/>
                <a:t>– Le Jules Verne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881268" y="690222"/>
            <a:ext cx="2557965" cy="2047863"/>
            <a:chOff x="7181643" y="994112"/>
            <a:chExt cx="2557965" cy="2047863"/>
          </a:xfrm>
        </p:grpSpPr>
        <p:pic>
          <p:nvPicPr>
            <p:cNvPr id="14342" name="Picture 6" descr="https://fadeceilings.com/wp-content/uploads/2020/11/Helsinki-Olympic-Stadium-2-384x256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1643" y="994112"/>
              <a:ext cx="2557965" cy="1705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5"/>
            <p:cNvSpPr txBox="1">
              <a:spLocks noChangeArrowheads="1"/>
            </p:cNvSpPr>
            <p:nvPr/>
          </p:nvSpPr>
          <p:spPr bwMode="auto">
            <a:xfrm>
              <a:off x="7319305" y="2726884"/>
              <a:ext cx="2392664" cy="3150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en-US" sz="1400" b="1" i="1" dirty="0"/>
                <a:t>Helsinki Olympic Stadium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10824" y="2796126"/>
            <a:ext cx="2715393" cy="2025050"/>
            <a:chOff x="6496972" y="3207280"/>
            <a:chExt cx="2715393" cy="2025050"/>
          </a:xfrm>
        </p:grpSpPr>
        <p:pic>
          <p:nvPicPr>
            <p:cNvPr id="14344" name="Picture 8" descr="https://fadeceilings.com/wp-content/uploads/2020/06/fade%C2%AE-Acoustic-Plaster-European-Chemicals-Agency-Finland-5-384x256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5518" y="3207280"/>
              <a:ext cx="2557287" cy="1704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5"/>
            <p:cNvSpPr txBox="1">
              <a:spLocks noChangeArrowheads="1"/>
            </p:cNvSpPr>
            <p:nvPr/>
          </p:nvSpPr>
          <p:spPr bwMode="auto">
            <a:xfrm>
              <a:off x="6496972" y="4924553"/>
              <a:ext cx="27153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en-US" sz="1400" b="1" i="1" dirty="0"/>
                <a:t>European Chemicals Agency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224283" y="2796466"/>
            <a:ext cx="2578456" cy="2023918"/>
            <a:chOff x="689179" y="3560111"/>
            <a:chExt cx="2578456" cy="2023918"/>
          </a:xfrm>
        </p:grpSpPr>
        <p:pic>
          <p:nvPicPr>
            <p:cNvPr id="14346" name="Picture 10" descr="https://fadeceilings.com/wp-content/uploads/2019/11/DSC7253-1-384x25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79" y="3560111"/>
              <a:ext cx="2578456" cy="1718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5"/>
            <p:cNvSpPr txBox="1">
              <a:spLocks noChangeArrowheads="1"/>
            </p:cNvSpPr>
            <p:nvPr/>
          </p:nvSpPr>
          <p:spPr bwMode="auto">
            <a:xfrm>
              <a:off x="800671" y="5276252"/>
              <a:ext cx="242047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en-US" sz="1400" b="1" i="1" dirty="0" err="1"/>
                <a:t>Niittykumpu</a:t>
              </a:r>
              <a:r>
                <a:rPr lang="en-US" altLang="en-US" sz="1400" b="1" i="1" dirty="0"/>
                <a:t> Metro Station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923105" y="2795410"/>
            <a:ext cx="2610886" cy="2039416"/>
            <a:chOff x="3500178" y="3560111"/>
            <a:chExt cx="2610886" cy="2039416"/>
          </a:xfrm>
        </p:grpSpPr>
        <p:pic>
          <p:nvPicPr>
            <p:cNvPr id="14348" name="Picture 12" descr="https://fadeceilings.com/wp-content/uploads/2017/05/56_023_Vadehavscentret_111_L-384x256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78" y="3560111"/>
              <a:ext cx="2610886" cy="1740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15"/>
            <p:cNvSpPr txBox="1">
              <a:spLocks noChangeArrowheads="1"/>
            </p:cNvSpPr>
            <p:nvPr/>
          </p:nvSpPr>
          <p:spPr bwMode="auto">
            <a:xfrm>
              <a:off x="3879902" y="5291750"/>
              <a:ext cx="195612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en-US" sz="1400" b="1" i="1" dirty="0" err="1"/>
                <a:t>Wadden</a:t>
              </a:r>
              <a:r>
                <a:rPr lang="en-US" altLang="en-US" sz="1400" b="1" i="1" dirty="0"/>
                <a:t> Sea Centre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575853" y="685192"/>
            <a:ext cx="2565510" cy="2040710"/>
            <a:chOff x="9185603" y="972321"/>
            <a:chExt cx="2565510" cy="2040710"/>
          </a:xfrm>
        </p:grpSpPr>
        <p:pic>
          <p:nvPicPr>
            <p:cNvPr id="14350" name="Picture 14" descr="https://fadeceilings.com/wp-content/uploads/2021/02/Holmens-Kanal-9-Kbh-17-384x256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5603" y="972321"/>
              <a:ext cx="2565510" cy="1710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15"/>
            <p:cNvSpPr txBox="1">
              <a:spLocks noChangeArrowheads="1"/>
            </p:cNvSpPr>
            <p:nvPr/>
          </p:nvSpPr>
          <p:spPr bwMode="auto">
            <a:xfrm>
              <a:off x="9736117" y="2705254"/>
              <a:ext cx="168043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en-US" sz="1400" b="1" i="1" dirty="0" err="1"/>
                <a:t>Holmens</a:t>
              </a:r>
              <a:r>
                <a:rPr lang="en-US" altLang="en-US" sz="1400" b="1" i="1" dirty="0"/>
                <a:t> </a:t>
              </a:r>
              <a:r>
                <a:rPr lang="en-US" altLang="en-US" sz="1400" b="1" i="1" dirty="0" err="1"/>
                <a:t>Kanal</a:t>
              </a:r>
              <a:r>
                <a:rPr lang="en-US" altLang="en-US" sz="1400" b="1" i="1" dirty="0"/>
                <a:t> 9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642481" y="2803444"/>
            <a:ext cx="2482211" cy="2023918"/>
            <a:chOff x="8856125" y="3802798"/>
            <a:chExt cx="2482211" cy="2023918"/>
          </a:xfrm>
        </p:grpSpPr>
        <p:sp>
          <p:nvSpPr>
            <p:cNvPr id="29" name="TextBox 15"/>
            <p:cNvSpPr txBox="1">
              <a:spLocks noChangeArrowheads="1"/>
            </p:cNvSpPr>
            <p:nvPr/>
          </p:nvSpPr>
          <p:spPr bwMode="auto">
            <a:xfrm>
              <a:off x="9161787" y="5518939"/>
              <a:ext cx="208230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en-US" sz="1400" b="1" i="1" dirty="0"/>
                <a:t>Museum of the Future</a:t>
              </a:r>
            </a:p>
          </p:txBody>
        </p:sp>
        <p:pic>
          <p:nvPicPr>
            <p:cNvPr id="14354" name="Picture 18" descr="Museum of the Future - Wikipedia"/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6125" y="3802798"/>
              <a:ext cx="2482211" cy="1716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3089825" y="4919676"/>
            <a:ext cx="2225363" cy="1968393"/>
            <a:chOff x="4290794" y="7857913"/>
            <a:chExt cx="2225363" cy="1968393"/>
          </a:xfrm>
        </p:grpSpPr>
        <p:pic>
          <p:nvPicPr>
            <p:cNvPr id="14356" name="Picture 20" descr="Dubai Mall: Shopping location, attraction, design and expansion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0794" y="7857913"/>
              <a:ext cx="2225363" cy="1669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15"/>
            <p:cNvSpPr txBox="1">
              <a:spLocks noChangeArrowheads="1"/>
            </p:cNvSpPr>
            <p:nvPr/>
          </p:nvSpPr>
          <p:spPr bwMode="auto">
            <a:xfrm>
              <a:off x="4787156" y="9518529"/>
              <a:ext cx="128137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en-US" sz="1400" b="1" i="1" dirty="0"/>
                <a:t>Dubai Mall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454417" y="4873856"/>
            <a:ext cx="1903486" cy="2015884"/>
            <a:chOff x="6911259" y="4873856"/>
            <a:chExt cx="1903486" cy="2015884"/>
          </a:xfrm>
        </p:grpSpPr>
        <p:pic>
          <p:nvPicPr>
            <p:cNvPr id="14358" name="Picture 22" descr="Atlantis The Royal in Dubai, United Arab Emirates | Expedia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1259" y="4873856"/>
              <a:ext cx="1903486" cy="1730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15"/>
            <p:cNvSpPr txBox="1">
              <a:spLocks noChangeArrowheads="1"/>
            </p:cNvSpPr>
            <p:nvPr/>
          </p:nvSpPr>
          <p:spPr bwMode="auto">
            <a:xfrm>
              <a:off x="7101281" y="6581963"/>
              <a:ext cx="153385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en-US" sz="1400" b="1" i="1" dirty="0"/>
                <a:t>Royal Atlantis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97133" y="4882967"/>
            <a:ext cx="3078850" cy="2005352"/>
            <a:chOff x="7497133" y="4898465"/>
            <a:chExt cx="3078850" cy="2005352"/>
          </a:xfrm>
        </p:grpSpPr>
        <p:pic>
          <p:nvPicPr>
            <p:cNvPr id="14360" name="Picture 24" descr="Qetaifan Island North | retail and leisure project in Doha, Qatar | blooloop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2352" y="4898465"/>
              <a:ext cx="3033631" cy="1705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15"/>
            <p:cNvSpPr txBox="1">
              <a:spLocks noChangeArrowheads="1"/>
            </p:cNvSpPr>
            <p:nvPr/>
          </p:nvSpPr>
          <p:spPr bwMode="auto">
            <a:xfrm>
              <a:off x="7497133" y="6596040"/>
              <a:ext cx="307885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en-US" sz="1400" b="1" i="1" dirty="0" err="1"/>
                <a:t>Juma</a:t>
              </a:r>
              <a:r>
                <a:rPr lang="en-US" altLang="en-US" sz="1400" b="1" i="1" dirty="0"/>
                <a:t> Mosque – </a:t>
              </a:r>
              <a:r>
                <a:rPr lang="en-US" altLang="en-US" sz="1400" b="1" i="1" dirty="0" err="1"/>
                <a:t>Qeitaifan</a:t>
              </a:r>
              <a:r>
                <a:rPr lang="en-US" altLang="en-US" sz="1400" b="1" i="1" dirty="0"/>
                <a:t> island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878CE572-26C5-8831-37C5-552C3863BA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993" y="97605"/>
            <a:ext cx="973849" cy="77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61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>
          <a:xfrm>
            <a:off x="3968069" y="4515426"/>
            <a:ext cx="5278967" cy="901700"/>
          </a:xfrm>
        </p:spPr>
        <p:txBody>
          <a:bodyPr/>
          <a:lstStyle/>
          <a:p>
            <a:pPr algn="ctr" defTabSz="1219140">
              <a:defRPr/>
            </a:pPr>
            <a:r>
              <a:rPr lang="fr-FR" sz="5867" dirty="0">
                <a:solidFill>
                  <a:srgbClr val="1571A1"/>
                </a:solidFill>
              </a:rPr>
              <a:t>THANK YOU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018542" y="5957964"/>
            <a:ext cx="4566082" cy="804126"/>
            <a:chOff x="7018542" y="5957964"/>
            <a:chExt cx="4566082" cy="80412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0" t="19498" r="7210" b="16418"/>
            <a:stretch/>
          </p:blipFill>
          <p:spPr>
            <a:xfrm>
              <a:off x="7899600" y="6076410"/>
              <a:ext cx="1892326" cy="61500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8327" y="5957964"/>
              <a:ext cx="1876297" cy="80412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8542" y="6076410"/>
              <a:ext cx="850061" cy="61500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B1EE1F3-5E54-BE8B-F4B8-E607014C0D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84" y="5889706"/>
            <a:ext cx="973849" cy="77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86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1850" y="2554259"/>
            <a:ext cx="8549659" cy="1482512"/>
          </a:xfrm>
        </p:spPr>
        <p:txBody>
          <a:bodyPr/>
          <a:lstStyle/>
          <a:p>
            <a:r>
              <a:rPr lang="en-US" dirty="0"/>
              <a:t>SEAMLESS ACOUSTIC CEILING SYSTEM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42514" y="5907314"/>
            <a:ext cx="2278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109531" y="1656856"/>
            <a:ext cx="3755964" cy="852705"/>
            <a:chOff x="1353724" y="5854521"/>
            <a:chExt cx="3755964" cy="8527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0" t="19498" r="7210" b="16418"/>
            <a:stretch/>
          </p:blipFill>
          <p:spPr>
            <a:xfrm>
              <a:off x="1353724" y="5854521"/>
              <a:ext cx="2597689" cy="84424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3867" y="5863772"/>
              <a:ext cx="1165821" cy="843454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4999451-F6DB-8718-41E1-7D4616F5C2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269" y="97605"/>
            <a:ext cx="1600573" cy="126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40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0" t="19498" r="7210" b="16418"/>
          <a:stretch/>
        </p:blipFill>
        <p:spPr>
          <a:xfrm>
            <a:off x="3827089" y="2262477"/>
            <a:ext cx="2969399" cy="965055"/>
          </a:xfrm>
          <a:prstGeom prst="rect">
            <a:avLst/>
          </a:prstGeom>
        </p:spPr>
      </p:pic>
      <p:sp>
        <p:nvSpPr>
          <p:cNvPr id="23" name="Right Arrow 22"/>
          <p:cNvSpPr/>
          <p:nvPr/>
        </p:nvSpPr>
        <p:spPr>
          <a:xfrm>
            <a:off x="2281310" y="2273514"/>
            <a:ext cx="1522784" cy="729963"/>
          </a:xfrm>
          <a:prstGeom prst="rightArrow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33998" t="21308" r="13176" b="16101"/>
          <a:stretch/>
        </p:blipFill>
        <p:spPr>
          <a:xfrm>
            <a:off x="157300" y="3520878"/>
            <a:ext cx="2255697" cy="1502632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>
            <a:off x="6875848" y="2298406"/>
            <a:ext cx="1522784" cy="729963"/>
          </a:xfrm>
          <a:prstGeom prst="rightArrow">
            <a:avLst/>
          </a:prstGeom>
          <a:solidFill>
            <a:srgbClr val="219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772" y="2084503"/>
            <a:ext cx="2633202" cy="112851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4903" y="3420959"/>
            <a:ext cx="4690361" cy="2399270"/>
          </a:xfrm>
          <a:prstGeom prst="rect">
            <a:avLst/>
          </a:prstGeom>
        </p:spPr>
      </p:pic>
      <p:pic>
        <p:nvPicPr>
          <p:cNvPr id="1038" name="Picture 14" descr="Isover Sonepanel – 40mm – Glaswol isolatie 1350x600mm bestelt u hier!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  <a14:imgEffect>
                      <a14:saturation sat="1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20" t="20547" r="7983" b="18611"/>
          <a:stretch/>
        </p:blipFill>
        <p:spPr bwMode="auto">
          <a:xfrm>
            <a:off x="4154683" y="3420959"/>
            <a:ext cx="1947392" cy="151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" name="Titre 1"/>
          <p:cNvSpPr>
            <a:spLocks noGrp="1"/>
          </p:cNvSpPr>
          <p:nvPr>
            <p:ph type="title"/>
          </p:nvPr>
        </p:nvSpPr>
        <p:spPr>
          <a:xfrm>
            <a:off x="396389" y="136525"/>
            <a:ext cx="11396217" cy="454682"/>
          </a:xfrm>
        </p:spPr>
        <p:txBody>
          <a:bodyPr/>
          <a:lstStyle/>
          <a:p>
            <a:r>
              <a:rPr lang="fr-FR" dirty="0"/>
              <a:t>Product to system solution</a:t>
            </a:r>
          </a:p>
        </p:txBody>
      </p:sp>
      <p:pic>
        <p:nvPicPr>
          <p:cNvPr id="1029" name="Picture 10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28" y="2140296"/>
            <a:ext cx="1502776" cy="1087236"/>
          </a:xfrm>
          <a:prstGeom prst="rect">
            <a:avLst/>
          </a:prstGeom>
        </p:spPr>
      </p:pic>
      <p:sp>
        <p:nvSpPr>
          <p:cNvPr id="19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90303" y="6438886"/>
            <a:ext cx="2712602" cy="200055"/>
          </a:xfrm>
        </p:spPr>
        <p:txBody>
          <a:bodyPr/>
          <a:lstStyle/>
          <a:p>
            <a:r>
              <a:rPr lang="en-US" dirty="0"/>
              <a:t>SAINT-GOBAIN seamless acoustic ceiling system</a:t>
            </a:r>
            <a:endParaRPr lang="fr-FR" dirty="0"/>
          </a:p>
        </p:txBody>
      </p:sp>
      <p:sp>
        <p:nvSpPr>
          <p:cNvPr id="19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51275" y="6356351"/>
            <a:ext cx="537904" cy="365125"/>
          </a:xfrm>
        </p:spPr>
        <p:txBody>
          <a:bodyPr/>
          <a:lstStyle/>
          <a:p>
            <a:fld id="{CE4F12A6-22EC-4BA8-A0AD-6E3F304B7773}" type="slidenum">
              <a:rPr lang="en-US" smtClean="0"/>
              <a:pPr/>
              <a:t>3</a:t>
            </a:fld>
            <a:r>
              <a:rPr lang="en-US" dirty="0"/>
              <a:t> /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99618C-3920-9B2B-87FF-5C31D7DC2A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784" y="97605"/>
            <a:ext cx="1169058" cy="9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46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 descr="Adjustable Spray Gun | The Travel-Tack portable adhesive ...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8431">
            <a:off x="5462951" y="4732299"/>
            <a:ext cx="924407" cy="9762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389" y="136525"/>
            <a:ext cx="11625282" cy="454682"/>
          </a:xfrm>
        </p:spPr>
        <p:txBody>
          <a:bodyPr>
            <a:noAutofit/>
          </a:bodyPr>
          <a:lstStyle/>
          <a:p>
            <a:r>
              <a:rPr lang="en-US" dirty="0"/>
              <a:t>Installation of Ecophon fade seamless acoustic ceiling system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90303" y="6438886"/>
            <a:ext cx="2712602" cy="200055"/>
          </a:xfrm>
        </p:spPr>
        <p:txBody>
          <a:bodyPr/>
          <a:lstStyle/>
          <a:p>
            <a:r>
              <a:rPr lang="en-US" dirty="0"/>
              <a:t>SAINT-GOBAIN seamless acoustic ceiling system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F12A6-22EC-4BA8-A0AD-6E3F304B7773}" type="slidenum">
              <a:rPr lang="en-US" smtClean="0"/>
              <a:pPr/>
              <a:t>4</a:t>
            </a:fld>
            <a:r>
              <a:rPr lang="en-US" dirty="0"/>
              <a:t> /</a:t>
            </a:r>
          </a:p>
        </p:txBody>
      </p:sp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1126067" y="533401"/>
            <a:ext cx="46185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dirty="0">
                <a:solidFill>
                  <a:schemeClr val="bg1">
                    <a:lumMod val="50000"/>
                  </a:schemeClr>
                </a:solidFill>
              </a:rPr>
              <a:t>Below detail is for understanding purpose only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905752" y="4078817"/>
            <a:ext cx="2243970" cy="50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1333" dirty="0"/>
              <a:t>25 &amp; 40mm Saint-Gobain E Acoustic Panel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605184" y="4982633"/>
            <a:ext cx="1979083" cy="50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333" dirty="0"/>
              <a:t>Saint-Gobain </a:t>
            </a:r>
          </a:p>
          <a:p>
            <a:r>
              <a:rPr lang="en-US" altLang="en-US" sz="1333" dirty="0"/>
              <a:t>Fade Acoustic Plaster</a:t>
            </a:r>
          </a:p>
        </p:txBody>
      </p:sp>
      <p:pic>
        <p:nvPicPr>
          <p:cNvPr id="10" name="Picture 3" descr="File:New logo.svg - Wikimedia Common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151" y="934197"/>
            <a:ext cx="2844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D550122-C2A9-6B49-B3F8-D89F8D313D8F}"/>
              </a:ext>
            </a:extLst>
          </p:cNvPr>
          <p:cNvSpPr/>
          <p:nvPr/>
        </p:nvSpPr>
        <p:spPr>
          <a:xfrm rot="5400000">
            <a:off x="4043893" y="1470026"/>
            <a:ext cx="165100" cy="5361516"/>
          </a:xfrm>
          <a:prstGeom prst="rect">
            <a:avLst/>
          </a:prstGeom>
          <a:solidFill>
            <a:srgbClr val="E6E6E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QA" sz="2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DCC77E-340E-884B-9A3B-327B45A55C71}"/>
              </a:ext>
            </a:extLst>
          </p:cNvPr>
          <p:cNvSpPr/>
          <p:nvPr/>
        </p:nvSpPr>
        <p:spPr>
          <a:xfrm rot="5400000">
            <a:off x="4037542" y="1074209"/>
            <a:ext cx="319617" cy="5105400"/>
          </a:xfrm>
          <a:prstGeom prst="rect">
            <a:avLst/>
          </a:prstGeom>
          <a:pattFill prst="pct30">
            <a:fgClr>
              <a:schemeClr val="bg2">
                <a:lumMod val="25000"/>
              </a:schemeClr>
            </a:fgClr>
            <a:bgClr>
              <a:schemeClr val="bg1"/>
            </a:bgClr>
          </a:patt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QA" sz="24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568411-693E-974B-BED3-98E387F76DAC}"/>
              </a:ext>
            </a:extLst>
          </p:cNvPr>
          <p:cNvSpPr/>
          <p:nvPr/>
        </p:nvSpPr>
        <p:spPr>
          <a:xfrm>
            <a:off x="1803401" y="2178051"/>
            <a:ext cx="226484" cy="1612900"/>
          </a:xfrm>
          <a:prstGeom prst="rect">
            <a:avLst/>
          </a:prstGeom>
          <a:pattFill prst="pct30">
            <a:fgClr>
              <a:schemeClr val="bg2">
                <a:lumMod val="25000"/>
              </a:schemeClr>
            </a:fgClr>
            <a:bgClr>
              <a:schemeClr val="bg1"/>
            </a:bgClr>
          </a:patt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QA" sz="24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465E01-86F9-6741-9131-C5B25F3E9952}"/>
              </a:ext>
            </a:extLst>
          </p:cNvPr>
          <p:cNvSpPr/>
          <p:nvPr/>
        </p:nvSpPr>
        <p:spPr>
          <a:xfrm>
            <a:off x="6187018" y="2178051"/>
            <a:ext cx="230716" cy="1612900"/>
          </a:xfrm>
          <a:prstGeom prst="rect">
            <a:avLst/>
          </a:prstGeom>
          <a:pattFill prst="pct30">
            <a:fgClr>
              <a:schemeClr val="bg2">
                <a:lumMod val="25000"/>
              </a:schemeClr>
            </a:fgClr>
            <a:bgClr>
              <a:schemeClr val="bg1"/>
            </a:bgClr>
          </a:pattFill>
          <a:ln w="31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QA" sz="2400"/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1879601" y="3520017"/>
            <a:ext cx="65617" cy="243416"/>
            <a:chOff x="2897483" y="7681969"/>
            <a:chExt cx="22090" cy="5444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C6CD88C-18B7-FD48-9613-80209F1F638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07459" y="7714633"/>
              <a:ext cx="2138" cy="2177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5139246-35F4-2B40-83AC-FFBA618538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7483" y="7725521"/>
              <a:ext cx="2209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3550"/>
            <p:cNvGrpSpPr>
              <a:grpSpLocks/>
            </p:cNvGrpSpPr>
            <p:nvPr/>
          </p:nvGrpSpPr>
          <p:grpSpPr bwMode="auto">
            <a:xfrm>
              <a:off x="2897973" y="7681969"/>
              <a:ext cx="21600" cy="21600"/>
              <a:chOff x="1658192" y="7075819"/>
              <a:chExt cx="36000" cy="36000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2610150-2D4A-2D4A-871E-253E300B435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675190" y="7075819"/>
                <a:ext cx="2375" cy="36293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99490B82-7FF9-D441-ADEE-D38AF2E907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57375" y="7093965"/>
                <a:ext cx="36817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6267452" y="3505201"/>
            <a:ext cx="69849" cy="243417"/>
            <a:chOff x="2897483" y="7681969"/>
            <a:chExt cx="22090" cy="5444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8A3D558-13EF-0841-B440-EC58A831275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08863" y="7714633"/>
              <a:ext cx="0" cy="2177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CC2B67B-DA54-4242-B14E-7218FA6ADC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7483" y="7725521"/>
              <a:ext cx="2209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3545"/>
            <p:cNvGrpSpPr>
              <a:grpSpLocks/>
            </p:cNvGrpSpPr>
            <p:nvPr/>
          </p:nvGrpSpPr>
          <p:grpSpPr bwMode="auto">
            <a:xfrm>
              <a:off x="2897973" y="7681969"/>
              <a:ext cx="21600" cy="21600"/>
              <a:chOff x="1658192" y="7075819"/>
              <a:chExt cx="36000" cy="36000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AC09E5B3-752E-6341-9769-01A4F0E73F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676341" y="7075819"/>
                <a:ext cx="0" cy="36293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20739B28-B54E-5447-B0E6-6D173BC61FA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57375" y="7093966"/>
                <a:ext cx="36817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2241552" y="3801534"/>
            <a:ext cx="715433" cy="266700"/>
            <a:chOff x="2669480" y="7644288"/>
            <a:chExt cx="226097" cy="5949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58735ED-3F0D-374D-B5BF-F03C21979CE0}"/>
                </a:ext>
              </a:extLst>
            </p:cNvPr>
            <p:cNvCxnSpPr>
              <a:cxnSpLocks/>
            </p:cNvCxnSpPr>
            <p:nvPr/>
          </p:nvCxnSpPr>
          <p:spPr>
            <a:xfrm>
              <a:off x="2725670" y="7699535"/>
              <a:ext cx="108366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78F7CD4-E4E9-BA4A-9D11-08683F6877A9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2830691" y="7649482"/>
              <a:ext cx="32778" cy="54303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D8251BF-4D90-5847-B092-5B1F1BF80CCB}"/>
                </a:ext>
              </a:extLst>
            </p:cNvPr>
            <p:cNvCxnSpPr>
              <a:cxnSpLocks noChangeAspect="1"/>
            </p:cNvCxnSpPr>
            <p:nvPr/>
          </p:nvCxnSpPr>
          <p:spPr>
            <a:xfrm flipH="1" flipV="1">
              <a:off x="2698913" y="7644288"/>
              <a:ext cx="33446" cy="54303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CD3204C-58A6-6F42-867E-89D60DC3C2CE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86" y="7648538"/>
              <a:ext cx="36791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3F6498C-B2CB-3F42-8688-C9D81522AC0F}"/>
                </a:ext>
              </a:extLst>
            </p:cNvPr>
            <p:cNvCxnSpPr>
              <a:cxnSpLocks/>
            </p:cNvCxnSpPr>
            <p:nvPr/>
          </p:nvCxnSpPr>
          <p:spPr>
            <a:xfrm>
              <a:off x="2669480" y="7645232"/>
              <a:ext cx="36791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4792134" y="3820585"/>
            <a:ext cx="713317" cy="266700"/>
            <a:chOff x="2669480" y="7644288"/>
            <a:chExt cx="226097" cy="5949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DECECED-8626-E448-9C66-D357A4FBC721}"/>
                </a:ext>
              </a:extLst>
            </p:cNvPr>
            <p:cNvCxnSpPr>
              <a:cxnSpLocks/>
            </p:cNvCxnSpPr>
            <p:nvPr/>
          </p:nvCxnSpPr>
          <p:spPr>
            <a:xfrm>
              <a:off x="2725836" y="7699535"/>
              <a:ext cx="108017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791C8C9-4E22-E241-B007-DFBF08662E2B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2831170" y="7649482"/>
              <a:ext cx="32204" cy="54303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FFCFAE0-81CE-5E42-BCD7-BB4005D8FAF9}"/>
                </a:ext>
              </a:extLst>
            </p:cNvPr>
            <p:cNvCxnSpPr>
              <a:cxnSpLocks noChangeAspect="1"/>
            </p:cNvCxnSpPr>
            <p:nvPr/>
          </p:nvCxnSpPr>
          <p:spPr>
            <a:xfrm flipH="1" flipV="1">
              <a:off x="2699000" y="7644288"/>
              <a:ext cx="33546" cy="54303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8407D7D-81F6-4647-AE43-0552A5564583}"/>
                </a:ext>
              </a:extLst>
            </p:cNvPr>
            <p:cNvCxnSpPr>
              <a:cxnSpLocks/>
            </p:cNvCxnSpPr>
            <p:nvPr/>
          </p:nvCxnSpPr>
          <p:spPr>
            <a:xfrm>
              <a:off x="2859348" y="7648538"/>
              <a:ext cx="3622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A39DAC9-23D3-1C44-AD1D-2FED80F3F8B8}"/>
                </a:ext>
              </a:extLst>
            </p:cNvPr>
            <p:cNvCxnSpPr>
              <a:cxnSpLocks/>
            </p:cNvCxnSpPr>
            <p:nvPr/>
          </p:nvCxnSpPr>
          <p:spPr>
            <a:xfrm>
              <a:off x="2669480" y="7645232"/>
              <a:ext cx="3622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2241552" y="3564468"/>
            <a:ext cx="3280833" cy="334433"/>
            <a:chOff x="2882619" y="2158269"/>
            <a:chExt cx="1174218" cy="110035"/>
          </a:xfrm>
        </p:grpSpPr>
        <p:grpSp>
          <p:nvGrpSpPr>
            <p:cNvPr id="42" name="Group 3527"/>
            <p:cNvGrpSpPr>
              <a:grpSpLocks/>
            </p:cNvGrpSpPr>
            <p:nvPr/>
          </p:nvGrpSpPr>
          <p:grpSpPr bwMode="auto">
            <a:xfrm>
              <a:off x="2882619" y="2158269"/>
              <a:ext cx="258619" cy="105372"/>
              <a:chOff x="2417634" y="7348601"/>
              <a:chExt cx="228079" cy="72000"/>
            </a:xfrm>
          </p:grpSpPr>
          <p:pic>
            <p:nvPicPr>
              <p:cNvPr id="46" name="Picture 353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591712" y="7366600"/>
                <a:ext cx="72000" cy="360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Picture 353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399635" y="7366600"/>
                <a:ext cx="72000" cy="360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3" name="Group 3528"/>
            <p:cNvGrpSpPr>
              <a:grpSpLocks/>
            </p:cNvGrpSpPr>
            <p:nvPr/>
          </p:nvGrpSpPr>
          <p:grpSpPr bwMode="auto">
            <a:xfrm>
              <a:off x="3798218" y="2162932"/>
              <a:ext cx="258619" cy="105372"/>
              <a:chOff x="2417634" y="7348601"/>
              <a:chExt cx="228079" cy="72000"/>
            </a:xfrm>
          </p:grpSpPr>
          <p:pic>
            <p:nvPicPr>
              <p:cNvPr id="44" name="Picture 352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591712" y="7366600"/>
                <a:ext cx="72000" cy="360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353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399635" y="7366600"/>
                <a:ext cx="72000" cy="360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718" y="3898901"/>
            <a:ext cx="122767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1" y="3898901"/>
            <a:ext cx="127000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" name="Group 3687"/>
          <p:cNvGrpSpPr>
            <a:grpSpLocks/>
          </p:cNvGrpSpPr>
          <p:nvPr/>
        </p:nvGrpSpPr>
        <p:grpSpPr bwMode="auto">
          <a:xfrm>
            <a:off x="1621367" y="4254500"/>
            <a:ext cx="5156200" cy="262467"/>
            <a:chOff x="-4617564" y="2869164"/>
            <a:chExt cx="1845670" cy="214084"/>
          </a:xfrm>
        </p:grpSpPr>
        <p:pic>
          <p:nvPicPr>
            <p:cNvPr id="51" name="Picture 374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13" t="7281"/>
            <a:stretch>
              <a:fillRect/>
            </a:stretch>
          </p:blipFill>
          <p:spPr bwMode="auto">
            <a:xfrm rot="10800000">
              <a:off x="-4617564" y="2876521"/>
              <a:ext cx="638122" cy="206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374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13" t="7281"/>
            <a:stretch>
              <a:fillRect/>
            </a:stretch>
          </p:blipFill>
          <p:spPr bwMode="auto">
            <a:xfrm rot="10800000">
              <a:off x="-4013521" y="2869164"/>
              <a:ext cx="638122" cy="206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374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13" t="7281"/>
            <a:stretch>
              <a:fillRect/>
            </a:stretch>
          </p:blipFill>
          <p:spPr bwMode="auto">
            <a:xfrm rot="10800000">
              <a:off x="-3410016" y="2876320"/>
              <a:ext cx="638122" cy="206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" name="Group 53"/>
          <p:cNvGrpSpPr>
            <a:grpSpLocks/>
          </p:cNvGrpSpPr>
          <p:nvPr/>
        </p:nvGrpSpPr>
        <p:grpSpPr bwMode="auto">
          <a:xfrm>
            <a:off x="6441018" y="3553884"/>
            <a:ext cx="357716" cy="505883"/>
            <a:chOff x="525434" y="1997895"/>
            <a:chExt cx="127405" cy="164592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645300" y="1997895"/>
              <a:ext cx="0" cy="16459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525434" y="2150091"/>
              <a:ext cx="12740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>
            <a:grpSpLocks/>
          </p:cNvGrpSpPr>
          <p:nvPr/>
        </p:nvGrpSpPr>
        <p:grpSpPr bwMode="auto">
          <a:xfrm>
            <a:off x="1559984" y="3549651"/>
            <a:ext cx="353483" cy="503767"/>
            <a:chOff x="638246" y="1997895"/>
            <a:chExt cx="127405" cy="164592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645875" y="1997895"/>
              <a:ext cx="0" cy="16459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638246" y="2156263"/>
              <a:ext cx="12740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>
            <a:grpSpLocks/>
          </p:cNvGrpSpPr>
          <p:nvPr/>
        </p:nvGrpSpPr>
        <p:grpSpPr bwMode="auto">
          <a:xfrm>
            <a:off x="855133" y="1303871"/>
            <a:ext cx="6639984" cy="4859864"/>
            <a:chOff x="522681" y="751271"/>
            <a:chExt cx="2377680" cy="1586060"/>
          </a:xfrm>
        </p:grpSpPr>
        <p:grpSp>
          <p:nvGrpSpPr>
            <p:cNvPr id="61" name="Group 809"/>
            <p:cNvGrpSpPr>
              <a:grpSpLocks/>
            </p:cNvGrpSpPr>
            <p:nvPr/>
          </p:nvGrpSpPr>
          <p:grpSpPr bwMode="auto">
            <a:xfrm>
              <a:off x="532534" y="751271"/>
              <a:ext cx="2365552" cy="216219"/>
              <a:chOff x="754672" y="538357"/>
              <a:chExt cx="1249463" cy="288175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754672" y="538357"/>
                <a:ext cx="1249463" cy="28817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QA" sz="1300" dirty="0"/>
              </a:p>
            </p:txBody>
          </p:sp>
          <p:grpSp>
            <p:nvGrpSpPr>
              <p:cNvPr id="69" name="Group 808"/>
              <p:cNvGrpSpPr>
                <a:grpSpLocks/>
              </p:cNvGrpSpPr>
              <p:nvPr/>
            </p:nvGrpSpPr>
            <p:grpSpPr bwMode="auto">
              <a:xfrm>
                <a:off x="782395" y="565864"/>
                <a:ext cx="1180251" cy="227999"/>
                <a:chOff x="782395" y="565864"/>
                <a:chExt cx="1180251" cy="227999"/>
              </a:xfrm>
            </p:grpSpPr>
            <p:grpSp>
              <p:nvGrpSpPr>
                <p:cNvPr id="70" name="Group 801"/>
                <p:cNvGrpSpPr>
                  <a:grpSpLocks/>
                </p:cNvGrpSpPr>
                <p:nvPr/>
              </p:nvGrpSpPr>
              <p:grpSpPr bwMode="auto">
                <a:xfrm>
                  <a:off x="782395" y="593369"/>
                  <a:ext cx="1180251" cy="194148"/>
                  <a:chOff x="828499" y="593369"/>
                  <a:chExt cx="1180251" cy="194148"/>
                </a:xfrm>
              </p:grpSpPr>
              <p:sp>
                <p:nvSpPr>
                  <p:cNvPr id="98" name="Isosceles Triangle 97"/>
                  <p:cNvSpPr/>
                  <p:nvPr/>
                </p:nvSpPr>
                <p:spPr>
                  <a:xfrm>
                    <a:off x="828400" y="637791"/>
                    <a:ext cx="5205" cy="12890"/>
                  </a:xfrm>
                  <a:prstGeom prst="triangl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anchor="ctr"/>
                  <a:lstStyle/>
                  <a:p>
                    <a:pPr algn="ctr">
                      <a:defRPr/>
                    </a:pPr>
                    <a:endParaRPr lang="en-US" sz="1300"/>
                  </a:p>
                </p:txBody>
              </p:sp>
              <p:sp>
                <p:nvSpPr>
                  <p:cNvPr id="99" name="Isosceles Triangle 98"/>
                  <p:cNvSpPr/>
                  <p:nvPr/>
                </p:nvSpPr>
                <p:spPr>
                  <a:xfrm>
                    <a:off x="1065001" y="598202"/>
                    <a:ext cx="4804" cy="11969"/>
                  </a:xfrm>
                  <a:prstGeom prst="triangl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anchor="ctr"/>
                  <a:lstStyle/>
                  <a:p>
                    <a:pPr algn="ctr">
                      <a:defRPr/>
                    </a:pPr>
                    <a:endParaRPr lang="en-US" sz="1300"/>
                  </a:p>
                </p:txBody>
              </p:sp>
              <p:sp>
                <p:nvSpPr>
                  <p:cNvPr id="100" name="Isosceles Triangle 99"/>
                  <p:cNvSpPr/>
                  <p:nvPr/>
                </p:nvSpPr>
                <p:spPr>
                  <a:xfrm>
                    <a:off x="1217531" y="758401"/>
                    <a:ext cx="4804" cy="12890"/>
                  </a:xfrm>
                  <a:prstGeom prst="triangl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anchor="ctr"/>
                  <a:lstStyle/>
                  <a:p>
                    <a:pPr algn="ctr">
                      <a:defRPr/>
                    </a:pPr>
                    <a:endParaRPr lang="en-US" sz="1300"/>
                  </a:p>
                </p:txBody>
              </p:sp>
              <p:sp>
                <p:nvSpPr>
                  <p:cNvPr id="101" name="Isosceles Triangle 100"/>
                  <p:cNvSpPr/>
                  <p:nvPr/>
                </p:nvSpPr>
                <p:spPr>
                  <a:xfrm>
                    <a:off x="1431313" y="610170"/>
                    <a:ext cx="4804" cy="12890"/>
                  </a:xfrm>
                  <a:prstGeom prst="triangl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anchor="ctr"/>
                  <a:lstStyle/>
                  <a:p>
                    <a:pPr algn="ctr">
                      <a:defRPr/>
                    </a:pPr>
                    <a:endParaRPr lang="en-US" sz="1300"/>
                  </a:p>
                </p:txBody>
              </p:sp>
              <p:sp>
                <p:nvSpPr>
                  <p:cNvPr id="102" name="Isosceles Triangle 101"/>
                  <p:cNvSpPr/>
                  <p:nvPr/>
                </p:nvSpPr>
                <p:spPr>
                  <a:xfrm>
                    <a:off x="1705947" y="771290"/>
                    <a:ext cx="4404" cy="12890"/>
                  </a:xfrm>
                  <a:prstGeom prst="triangl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anchor="ctr"/>
                  <a:lstStyle/>
                  <a:p>
                    <a:pPr algn="ctr">
                      <a:defRPr/>
                    </a:pPr>
                    <a:endParaRPr lang="en-US" sz="1300"/>
                  </a:p>
                </p:txBody>
              </p:sp>
              <p:sp>
                <p:nvSpPr>
                  <p:cNvPr id="103" name="Isosceles Triangle 102"/>
                  <p:cNvSpPr/>
                  <p:nvPr/>
                </p:nvSpPr>
                <p:spPr>
                  <a:xfrm>
                    <a:off x="1767199" y="593598"/>
                    <a:ext cx="5204" cy="12890"/>
                  </a:xfrm>
                  <a:prstGeom prst="triangl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anchor="ctr"/>
                  <a:lstStyle/>
                  <a:p>
                    <a:pPr algn="ctr">
                      <a:defRPr/>
                    </a:pPr>
                    <a:endParaRPr lang="en-US" sz="1300"/>
                  </a:p>
                </p:txBody>
              </p:sp>
              <p:sp>
                <p:nvSpPr>
                  <p:cNvPr id="104" name="Isosceles Triangle 103"/>
                  <p:cNvSpPr/>
                  <p:nvPr/>
                </p:nvSpPr>
                <p:spPr>
                  <a:xfrm>
                    <a:off x="1980180" y="763004"/>
                    <a:ext cx="4804" cy="12890"/>
                  </a:xfrm>
                  <a:prstGeom prst="triangl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anchor="ctr"/>
                  <a:lstStyle/>
                  <a:p>
                    <a:pPr algn="ctr">
                      <a:defRPr/>
                    </a:pPr>
                    <a:endParaRPr lang="en-US" sz="1300"/>
                  </a:p>
                </p:txBody>
              </p:sp>
              <p:sp>
                <p:nvSpPr>
                  <p:cNvPr id="105" name="Isosceles Triangle 104"/>
                  <p:cNvSpPr/>
                  <p:nvPr/>
                </p:nvSpPr>
                <p:spPr>
                  <a:xfrm>
                    <a:off x="2003400" y="606488"/>
                    <a:ext cx="5204" cy="12890"/>
                  </a:xfrm>
                  <a:prstGeom prst="triangl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anchor="ctr"/>
                  <a:lstStyle/>
                  <a:p>
                    <a:pPr algn="ctr">
                      <a:defRPr/>
                    </a:pPr>
                    <a:endParaRPr lang="en-US" sz="1300"/>
                  </a:p>
                </p:txBody>
              </p:sp>
              <p:sp>
                <p:nvSpPr>
                  <p:cNvPr id="106" name="Isosceles Triangle 105"/>
                  <p:cNvSpPr/>
                  <p:nvPr/>
                </p:nvSpPr>
                <p:spPr>
                  <a:xfrm>
                    <a:off x="910870" y="775893"/>
                    <a:ext cx="4804" cy="11969"/>
                  </a:xfrm>
                  <a:prstGeom prst="triangl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anchor="ctr"/>
                  <a:lstStyle/>
                  <a:p>
                    <a:pPr algn="ctr">
                      <a:defRPr/>
                    </a:pPr>
                    <a:endParaRPr lang="en-US" sz="1300"/>
                  </a:p>
                </p:txBody>
              </p:sp>
            </p:grpSp>
            <p:grpSp>
              <p:nvGrpSpPr>
                <p:cNvPr id="71" name="Group 803"/>
                <p:cNvGrpSpPr>
                  <a:grpSpLocks/>
                </p:cNvGrpSpPr>
                <p:nvPr/>
              </p:nvGrpSpPr>
              <p:grpSpPr bwMode="auto">
                <a:xfrm>
                  <a:off x="841589" y="627221"/>
                  <a:ext cx="1049179" cy="152339"/>
                  <a:chOff x="841589" y="627221"/>
                  <a:chExt cx="1049179" cy="152339"/>
                </a:xfrm>
              </p:grpSpPr>
              <p:sp>
                <p:nvSpPr>
                  <p:cNvPr id="76" name="Oval 75"/>
                  <p:cNvSpPr/>
                  <p:nvPr/>
                </p:nvSpPr>
                <p:spPr>
                  <a:xfrm>
                    <a:off x="841947" y="699477"/>
                    <a:ext cx="5204" cy="1196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anchor="ctr"/>
                  <a:lstStyle/>
                  <a:p>
                    <a:pPr algn="ctr">
                      <a:defRPr/>
                    </a:pPr>
                    <a:endParaRPr lang="en-US" sz="1300"/>
                  </a:p>
                </p:txBody>
              </p:sp>
              <p:sp>
                <p:nvSpPr>
                  <p:cNvPr id="77" name="Oval 76"/>
                  <p:cNvSpPr/>
                  <p:nvPr/>
                </p:nvSpPr>
                <p:spPr>
                  <a:xfrm>
                    <a:off x="932424" y="728939"/>
                    <a:ext cx="19617" cy="1841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anchor="ctr"/>
                  <a:lstStyle/>
                  <a:p>
                    <a:pPr algn="ctr">
                      <a:defRPr/>
                    </a:pPr>
                    <a:endParaRPr lang="en-US" sz="1300"/>
                  </a:p>
                </p:txBody>
              </p:sp>
              <p:sp>
                <p:nvSpPr>
                  <p:cNvPr id="78" name="Oval 77"/>
                  <p:cNvSpPr/>
                  <p:nvPr/>
                </p:nvSpPr>
                <p:spPr>
                  <a:xfrm>
                    <a:off x="1008889" y="658967"/>
                    <a:ext cx="4804" cy="1289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anchor="ctr"/>
                  <a:lstStyle/>
                  <a:p>
                    <a:pPr algn="ctr">
                      <a:defRPr/>
                    </a:pPr>
                    <a:endParaRPr lang="en-US" sz="1300"/>
                  </a:p>
                </p:txBody>
              </p:sp>
              <p:sp>
                <p:nvSpPr>
                  <p:cNvPr id="79" name="Oval 78"/>
                  <p:cNvSpPr/>
                  <p:nvPr/>
                </p:nvSpPr>
                <p:spPr>
                  <a:xfrm>
                    <a:off x="1053327" y="720652"/>
                    <a:ext cx="4804" cy="1196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anchor="ctr"/>
                  <a:lstStyle/>
                  <a:p>
                    <a:pPr algn="ctr">
                      <a:defRPr/>
                    </a:pPr>
                    <a:endParaRPr lang="en-US" sz="1300"/>
                  </a:p>
                </p:txBody>
              </p:sp>
              <p:sp>
                <p:nvSpPr>
                  <p:cNvPr id="80" name="Oval 79"/>
                  <p:cNvSpPr/>
                  <p:nvPr/>
                </p:nvSpPr>
                <p:spPr>
                  <a:xfrm>
                    <a:off x="910005" y="644236"/>
                    <a:ext cx="4003" cy="1289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anchor="ctr"/>
                  <a:lstStyle/>
                  <a:p>
                    <a:pPr algn="ctr">
                      <a:defRPr/>
                    </a:pPr>
                    <a:endParaRPr lang="en-US" sz="1300"/>
                  </a:p>
                </p:txBody>
              </p:sp>
              <p:sp>
                <p:nvSpPr>
                  <p:cNvPr id="81" name="Oval 80"/>
                  <p:cNvSpPr/>
                  <p:nvPr/>
                </p:nvSpPr>
                <p:spPr>
                  <a:xfrm>
                    <a:off x="1146206" y="691190"/>
                    <a:ext cx="5204" cy="1196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anchor="ctr"/>
                  <a:lstStyle/>
                  <a:p>
                    <a:pPr algn="ctr">
                      <a:defRPr/>
                    </a:pPr>
                    <a:endParaRPr lang="en-US" sz="1300"/>
                  </a:p>
                </p:txBody>
              </p:sp>
              <p:sp>
                <p:nvSpPr>
                  <p:cNvPr id="82" name="Oval 81"/>
                  <p:cNvSpPr/>
                  <p:nvPr/>
                </p:nvSpPr>
                <p:spPr>
                  <a:xfrm>
                    <a:off x="1236683" y="720652"/>
                    <a:ext cx="5204" cy="1196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anchor="ctr"/>
                  <a:lstStyle/>
                  <a:p>
                    <a:pPr algn="ctr">
                      <a:defRPr/>
                    </a:pPr>
                    <a:endParaRPr lang="en-US" sz="1300"/>
                  </a:p>
                </p:txBody>
              </p:sp>
              <p:sp>
                <p:nvSpPr>
                  <p:cNvPr id="83" name="Oval 82"/>
                  <p:cNvSpPr/>
                  <p:nvPr/>
                </p:nvSpPr>
                <p:spPr>
                  <a:xfrm>
                    <a:off x="1313148" y="650680"/>
                    <a:ext cx="4804" cy="1289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anchor="ctr"/>
                  <a:lstStyle/>
                  <a:p>
                    <a:pPr algn="ctr">
                      <a:defRPr/>
                    </a:pPr>
                    <a:endParaRPr lang="en-US" sz="1300"/>
                  </a:p>
                </p:txBody>
              </p:sp>
              <p:sp>
                <p:nvSpPr>
                  <p:cNvPr id="84" name="Oval 83"/>
                  <p:cNvSpPr/>
                  <p:nvPr/>
                </p:nvSpPr>
                <p:spPr>
                  <a:xfrm>
                    <a:off x="1365993" y="703160"/>
                    <a:ext cx="4804" cy="1289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anchor="ctr"/>
                  <a:lstStyle/>
                  <a:p>
                    <a:pPr algn="ctr">
                      <a:defRPr/>
                    </a:pPr>
                    <a:endParaRPr lang="en-US" sz="1300"/>
                  </a:p>
                </p:txBody>
              </p:sp>
              <p:sp>
                <p:nvSpPr>
                  <p:cNvPr id="85" name="Oval 84"/>
                  <p:cNvSpPr/>
                  <p:nvPr/>
                </p:nvSpPr>
                <p:spPr>
                  <a:xfrm>
                    <a:off x="1214264" y="635949"/>
                    <a:ext cx="4003" cy="1289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anchor="ctr"/>
                  <a:lstStyle/>
                  <a:p>
                    <a:pPr algn="ctr">
                      <a:defRPr/>
                    </a:pPr>
                    <a:endParaRPr lang="en-US" sz="1300"/>
                  </a:p>
                </p:txBody>
              </p:sp>
              <p:sp>
                <p:nvSpPr>
                  <p:cNvPr id="86" name="Oval 85"/>
                  <p:cNvSpPr/>
                  <p:nvPr/>
                </p:nvSpPr>
                <p:spPr>
                  <a:xfrm>
                    <a:off x="1100167" y="627664"/>
                    <a:ext cx="4404" cy="1289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anchor="ctr"/>
                  <a:lstStyle/>
                  <a:p>
                    <a:pPr algn="ctr">
                      <a:defRPr/>
                    </a:pPr>
                    <a:endParaRPr lang="en-US" sz="1300"/>
                  </a:p>
                </p:txBody>
              </p:sp>
              <p:sp>
                <p:nvSpPr>
                  <p:cNvPr id="87" name="Oval 86"/>
                  <p:cNvSpPr/>
                  <p:nvPr/>
                </p:nvSpPr>
                <p:spPr>
                  <a:xfrm>
                    <a:off x="1386810" y="762084"/>
                    <a:ext cx="17615" cy="17493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anchor="ctr"/>
                  <a:lstStyle/>
                  <a:p>
                    <a:pPr algn="ctr">
                      <a:defRPr/>
                    </a:pPr>
                    <a:endParaRPr lang="en-US" sz="1300"/>
                  </a:p>
                </p:txBody>
              </p:sp>
              <p:sp>
                <p:nvSpPr>
                  <p:cNvPr id="88" name="Oval 87"/>
                  <p:cNvSpPr/>
                  <p:nvPr/>
                </p:nvSpPr>
                <p:spPr>
                  <a:xfrm>
                    <a:off x="1461274" y="737225"/>
                    <a:ext cx="4404" cy="1289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anchor="ctr"/>
                  <a:lstStyle/>
                  <a:p>
                    <a:pPr algn="ctr">
                      <a:defRPr/>
                    </a:pPr>
                    <a:endParaRPr lang="en-US" sz="1300"/>
                  </a:p>
                </p:txBody>
              </p:sp>
              <p:sp>
                <p:nvSpPr>
                  <p:cNvPr id="89" name="Oval 88"/>
                  <p:cNvSpPr/>
                  <p:nvPr/>
                </p:nvSpPr>
                <p:spPr>
                  <a:xfrm>
                    <a:off x="1536938" y="667253"/>
                    <a:ext cx="4804" cy="1289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anchor="ctr"/>
                  <a:lstStyle/>
                  <a:p>
                    <a:pPr algn="ctr">
                      <a:defRPr/>
                    </a:pPr>
                    <a:endParaRPr lang="en-US" sz="1300"/>
                  </a:p>
                </p:txBody>
              </p:sp>
              <p:sp>
                <p:nvSpPr>
                  <p:cNvPr id="90" name="Oval 89"/>
                  <p:cNvSpPr/>
                  <p:nvPr/>
                </p:nvSpPr>
                <p:spPr>
                  <a:xfrm>
                    <a:off x="1581376" y="764845"/>
                    <a:ext cx="4804" cy="1196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anchor="ctr"/>
                  <a:lstStyle/>
                  <a:p>
                    <a:pPr algn="ctr">
                      <a:defRPr/>
                    </a:pPr>
                    <a:endParaRPr lang="en-US" sz="1300"/>
                  </a:p>
                </p:txBody>
              </p:sp>
              <p:sp>
                <p:nvSpPr>
                  <p:cNvPr id="91" name="Oval 90"/>
                  <p:cNvSpPr/>
                  <p:nvPr/>
                </p:nvSpPr>
                <p:spPr>
                  <a:xfrm>
                    <a:off x="1438054" y="652522"/>
                    <a:ext cx="4804" cy="1289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anchor="ctr"/>
                  <a:lstStyle/>
                  <a:p>
                    <a:pPr algn="ctr">
                      <a:defRPr/>
                    </a:pPr>
                    <a:endParaRPr lang="en-US" sz="1300"/>
                  </a:p>
                </p:txBody>
              </p:sp>
              <p:sp>
                <p:nvSpPr>
                  <p:cNvPr id="92" name="Oval 91"/>
                  <p:cNvSpPr/>
                  <p:nvPr/>
                </p:nvSpPr>
                <p:spPr>
                  <a:xfrm>
                    <a:off x="1674255" y="699477"/>
                    <a:ext cx="5205" cy="1196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anchor="ctr"/>
                  <a:lstStyle/>
                  <a:p>
                    <a:pPr algn="ctr">
                      <a:defRPr/>
                    </a:pPr>
                    <a:endParaRPr lang="en-US" sz="1300"/>
                  </a:p>
                </p:txBody>
              </p:sp>
              <p:sp>
                <p:nvSpPr>
                  <p:cNvPr id="93" name="Oval 92"/>
                  <p:cNvSpPr/>
                  <p:nvPr/>
                </p:nvSpPr>
                <p:spPr>
                  <a:xfrm>
                    <a:off x="1765533" y="728939"/>
                    <a:ext cx="18416" cy="18414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anchor="ctr"/>
                  <a:lstStyle/>
                  <a:p>
                    <a:pPr algn="ctr">
                      <a:defRPr/>
                    </a:pPr>
                    <a:endParaRPr lang="en-US" sz="1300"/>
                  </a:p>
                </p:txBody>
              </p:sp>
              <p:sp>
                <p:nvSpPr>
                  <p:cNvPr id="94" name="Oval 93"/>
                  <p:cNvSpPr/>
                  <p:nvPr/>
                </p:nvSpPr>
                <p:spPr>
                  <a:xfrm>
                    <a:off x="1841197" y="658967"/>
                    <a:ext cx="4804" cy="1289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anchor="ctr"/>
                  <a:lstStyle/>
                  <a:p>
                    <a:pPr algn="ctr">
                      <a:defRPr/>
                    </a:pPr>
                    <a:endParaRPr lang="en-US" sz="1300"/>
                  </a:p>
                </p:txBody>
              </p:sp>
              <p:sp>
                <p:nvSpPr>
                  <p:cNvPr id="95" name="Oval 94"/>
                  <p:cNvSpPr/>
                  <p:nvPr/>
                </p:nvSpPr>
                <p:spPr>
                  <a:xfrm>
                    <a:off x="1885635" y="717891"/>
                    <a:ext cx="4804" cy="1289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anchor="ctr"/>
                  <a:lstStyle/>
                  <a:p>
                    <a:pPr algn="ctr">
                      <a:defRPr/>
                    </a:pPr>
                    <a:endParaRPr lang="en-US" sz="1300"/>
                  </a:p>
                </p:txBody>
              </p:sp>
              <p:sp>
                <p:nvSpPr>
                  <p:cNvPr id="96" name="Oval 95"/>
                  <p:cNvSpPr/>
                  <p:nvPr/>
                </p:nvSpPr>
                <p:spPr>
                  <a:xfrm>
                    <a:off x="1742313" y="644236"/>
                    <a:ext cx="4804" cy="1289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anchor="ctr"/>
                  <a:lstStyle/>
                  <a:p>
                    <a:pPr algn="ctr">
                      <a:defRPr/>
                    </a:pPr>
                    <a:endParaRPr lang="en-US" sz="1300"/>
                  </a:p>
                </p:txBody>
              </p:sp>
              <p:sp>
                <p:nvSpPr>
                  <p:cNvPr id="97" name="Oval 96"/>
                  <p:cNvSpPr/>
                  <p:nvPr/>
                </p:nvSpPr>
                <p:spPr>
                  <a:xfrm>
                    <a:off x="1628216" y="635949"/>
                    <a:ext cx="4003" cy="1289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anchor="ctr"/>
                  <a:lstStyle/>
                  <a:p>
                    <a:pPr algn="ctr">
                      <a:defRPr/>
                    </a:pPr>
                    <a:endParaRPr lang="en-US" sz="1300"/>
                  </a:p>
                </p:txBody>
              </p:sp>
            </p:grpSp>
            <p:sp>
              <p:nvSpPr>
                <p:cNvPr id="72" name="Oval 71"/>
                <p:cNvSpPr/>
                <p:nvPr/>
              </p:nvSpPr>
              <p:spPr>
                <a:xfrm>
                  <a:off x="970056" y="782339"/>
                  <a:ext cx="5204" cy="1196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anchor="ctr"/>
                <a:lstStyle/>
                <a:p>
                  <a:pPr algn="ctr">
                    <a:defRPr/>
                  </a:pPr>
                  <a:endParaRPr lang="en-US" sz="1300"/>
                </a:p>
              </p:txBody>
            </p:sp>
            <p:sp>
              <p:nvSpPr>
                <p:cNvPr id="73" name="Oval 72"/>
                <p:cNvSpPr/>
                <p:nvPr/>
              </p:nvSpPr>
              <p:spPr>
                <a:xfrm>
                  <a:off x="1281120" y="782339"/>
                  <a:ext cx="5205" cy="1196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anchor="ctr"/>
                <a:lstStyle/>
                <a:p>
                  <a:pPr algn="ctr">
                    <a:defRPr/>
                  </a:pPr>
                  <a:endParaRPr lang="en-US" sz="1300"/>
                </a:p>
              </p:txBody>
            </p:sp>
            <p:sp>
              <p:nvSpPr>
                <p:cNvPr id="74" name="Isosceles Triangle 73"/>
                <p:cNvSpPr/>
                <p:nvPr/>
              </p:nvSpPr>
              <p:spPr>
                <a:xfrm>
                  <a:off x="1536538" y="593598"/>
                  <a:ext cx="5205" cy="12890"/>
                </a:xfrm>
                <a:prstGeom prst="triangl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anchor="ctr"/>
                <a:lstStyle/>
                <a:p>
                  <a:pPr algn="ctr">
                    <a:defRPr/>
                  </a:pPr>
                  <a:endParaRPr lang="en-US" sz="1300"/>
                </a:p>
              </p:txBody>
            </p:sp>
            <p:sp>
              <p:nvSpPr>
                <p:cNvPr id="75" name="Oval 74"/>
                <p:cNvSpPr/>
                <p:nvPr/>
              </p:nvSpPr>
              <p:spPr>
                <a:xfrm>
                  <a:off x="1260303" y="565978"/>
                  <a:ext cx="4804" cy="1289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anchor="ctr"/>
                <a:lstStyle/>
                <a:p>
                  <a:pPr algn="ctr">
                    <a:defRPr/>
                  </a:pPr>
                  <a:endParaRPr lang="en-US" sz="1300"/>
                </a:p>
              </p:txBody>
            </p:sp>
          </p:grpSp>
        </p:grpSp>
        <p:grpSp>
          <p:nvGrpSpPr>
            <p:cNvPr id="62" name="Group 7"/>
            <p:cNvGrpSpPr>
              <a:grpSpLocks/>
            </p:cNvGrpSpPr>
            <p:nvPr/>
          </p:nvGrpSpPr>
          <p:grpSpPr bwMode="auto">
            <a:xfrm>
              <a:off x="2659101" y="960629"/>
              <a:ext cx="241260" cy="1376702"/>
              <a:chOff x="2124117" y="781285"/>
              <a:chExt cx="241260" cy="1713224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2124350" y="788961"/>
                <a:ext cx="241027" cy="1705548"/>
              </a:xfrm>
              <a:prstGeom prst="rect">
                <a:avLst/>
              </a:prstGeom>
              <a:pattFill prst="horzBrick">
                <a:fgClr>
                  <a:srgbClr val="C0000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  <p:cxnSp>
            <p:nvCxnSpPr>
              <p:cNvPr id="67" name="Straight Connector 66"/>
              <p:cNvCxnSpPr/>
              <p:nvPr/>
            </p:nvCxnSpPr>
            <p:spPr>
              <a:xfrm flipV="1">
                <a:off x="2124350" y="781225"/>
                <a:ext cx="0" cy="109519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4043"/>
            <p:cNvGrpSpPr>
              <a:grpSpLocks/>
            </p:cNvGrpSpPr>
            <p:nvPr/>
          </p:nvGrpSpPr>
          <p:grpSpPr bwMode="auto">
            <a:xfrm>
              <a:off x="522681" y="960630"/>
              <a:ext cx="244434" cy="1370356"/>
              <a:chOff x="2124190" y="790336"/>
              <a:chExt cx="244434" cy="1705328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2124190" y="790274"/>
                <a:ext cx="241027" cy="1705549"/>
              </a:xfrm>
              <a:prstGeom prst="rect">
                <a:avLst/>
              </a:prstGeom>
              <a:pattFill prst="horzBrick">
                <a:fgClr>
                  <a:srgbClr val="C0000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  <p:cxnSp>
            <p:nvCxnSpPr>
              <p:cNvPr id="65" name="Straight Connector 64"/>
              <p:cNvCxnSpPr/>
              <p:nvPr/>
            </p:nvCxnSpPr>
            <p:spPr>
              <a:xfrm flipV="1">
                <a:off x="2368249" y="798011"/>
                <a:ext cx="0" cy="109605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7" name="Picture 10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317" y="2203451"/>
            <a:ext cx="404283" cy="19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8" name="Group 107">
            <a:extLst>
              <a:ext uri="{FF2B5EF4-FFF2-40B4-BE49-F238E27FC236}">
                <a16:creationId xmlns:a16="http://schemas.microsoft.com/office/drawing/2014/main" id="{5FF1EE5B-EC37-7C4C-8C18-09203E83737F}"/>
              </a:ext>
            </a:extLst>
          </p:cNvPr>
          <p:cNvGrpSpPr/>
          <p:nvPr/>
        </p:nvGrpSpPr>
        <p:grpSpPr>
          <a:xfrm flipH="1">
            <a:off x="1821475" y="1694398"/>
            <a:ext cx="118575" cy="419853"/>
            <a:chOff x="910294" y="2292691"/>
            <a:chExt cx="221238" cy="677995"/>
          </a:xfr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grpSpPr>
        <p:sp>
          <p:nvSpPr>
            <p:cNvPr id="109" name="Frame 108">
              <a:extLst>
                <a:ext uri="{FF2B5EF4-FFF2-40B4-BE49-F238E27FC236}">
                  <a16:creationId xmlns:a16="http://schemas.microsoft.com/office/drawing/2014/main" id="{645E4084-10C4-2C44-8A19-2F69D2D53307}"/>
                </a:ext>
              </a:extLst>
            </p:cNvPr>
            <p:cNvSpPr/>
            <p:nvPr/>
          </p:nvSpPr>
          <p:spPr>
            <a:xfrm>
              <a:off x="949920" y="2292691"/>
              <a:ext cx="122356" cy="606626"/>
            </a:xfrm>
            <a:prstGeom prst="frame">
              <a:avLst/>
            </a:prstGeom>
            <a:grp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QA" sz="2400">
                <a:solidFill>
                  <a:schemeClr val="tx1"/>
                </a:solidFill>
              </a:endParaRPr>
            </a:p>
          </p:txBody>
        </p: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0B4E0852-DF77-2343-94B9-5D7792D66D0E}"/>
                </a:ext>
              </a:extLst>
            </p:cNvPr>
            <p:cNvCxnSpPr>
              <a:cxnSpLocks/>
            </p:cNvCxnSpPr>
            <p:nvPr/>
          </p:nvCxnSpPr>
          <p:spPr>
            <a:xfrm>
              <a:off x="1006638" y="2515711"/>
              <a:ext cx="0" cy="370221"/>
            </a:xfrm>
            <a:prstGeom prst="line">
              <a:avLst/>
            </a:prstGeom>
            <a:grpFill/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8C41F17A-18ED-BC48-8F83-08EAAE1759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0638" y="2292691"/>
              <a:ext cx="36000" cy="254248"/>
            </a:xfrm>
            <a:prstGeom prst="line">
              <a:avLst/>
            </a:prstGeom>
            <a:grpFill/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Frame 111">
              <a:extLst>
                <a:ext uri="{FF2B5EF4-FFF2-40B4-BE49-F238E27FC236}">
                  <a16:creationId xmlns:a16="http://schemas.microsoft.com/office/drawing/2014/main" id="{7E04D2DD-52A1-744E-8FDA-C41B5E60C29D}"/>
                </a:ext>
              </a:extLst>
            </p:cNvPr>
            <p:cNvSpPr/>
            <p:nvPr/>
          </p:nvSpPr>
          <p:spPr>
            <a:xfrm>
              <a:off x="910294" y="2890400"/>
              <a:ext cx="221238" cy="45719"/>
            </a:xfrm>
            <a:prstGeom prst="fram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QA" sz="2400">
                <a:solidFill>
                  <a:schemeClr val="tx1"/>
                </a:solidFill>
              </a:endParaRPr>
            </a:p>
          </p:txBody>
        </p:sp>
        <p:sp>
          <p:nvSpPr>
            <p:cNvPr id="113" name="Frame 112">
              <a:extLst>
                <a:ext uri="{FF2B5EF4-FFF2-40B4-BE49-F238E27FC236}">
                  <a16:creationId xmlns:a16="http://schemas.microsoft.com/office/drawing/2014/main" id="{8235D8DA-90AB-7742-BE53-B6D7BDF35158}"/>
                </a:ext>
              </a:extLst>
            </p:cNvPr>
            <p:cNvSpPr/>
            <p:nvPr/>
          </p:nvSpPr>
          <p:spPr>
            <a:xfrm>
              <a:off x="947219" y="2890397"/>
              <a:ext cx="45719" cy="80289"/>
            </a:xfrm>
            <a:prstGeom prst="fram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QA" sz="2400">
                <a:solidFill>
                  <a:schemeClr val="tx1"/>
                </a:solidFill>
              </a:endParaRPr>
            </a:p>
          </p:txBody>
        </p:sp>
      </p:grpSp>
      <p:grpSp>
        <p:nvGrpSpPr>
          <p:cNvPr id="114" name="Group 113"/>
          <p:cNvGrpSpPr>
            <a:grpSpLocks/>
          </p:cNvGrpSpPr>
          <p:nvPr/>
        </p:nvGrpSpPr>
        <p:grpSpPr bwMode="auto">
          <a:xfrm>
            <a:off x="1716618" y="1979084"/>
            <a:ext cx="357716" cy="505883"/>
            <a:chOff x="831236" y="972116"/>
            <a:chExt cx="127405" cy="164592"/>
          </a:xfrm>
        </p:grpSpPr>
        <p:cxnSp>
          <p:nvCxnSpPr>
            <p:cNvPr id="115" name="Straight Connector 114"/>
            <p:cNvCxnSpPr/>
            <p:nvPr/>
          </p:nvCxnSpPr>
          <p:spPr>
            <a:xfrm>
              <a:off x="958641" y="972116"/>
              <a:ext cx="0" cy="16459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flipH="1">
              <a:off x="831236" y="976248"/>
              <a:ext cx="12740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7" name="Picture 1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1" y="2226734"/>
            <a:ext cx="404284" cy="19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FF1EE5B-EC37-7C4C-8C18-09203E83737F}"/>
              </a:ext>
            </a:extLst>
          </p:cNvPr>
          <p:cNvGrpSpPr/>
          <p:nvPr/>
        </p:nvGrpSpPr>
        <p:grpSpPr>
          <a:xfrm flipH="1">
            <a:off x="6201733" y="1718194"/>
            <a:ext cx="118575" cy="419853"/>
            <a:chOff x="910294" y="2292691"/>
            <a:chExt cx="221238" cy="677995"/>
          </a:xfr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grpSpPr>
        <p:sp>
          <p:nvSpPr>
            <p:cNvPr id="119" name="Frame 118">
              <a:extLst>
                <a:ext uri="{FF2B5EF4-FFF2-40B4-BE49-F238E27FC236}">
                  <a16:creationId xmlns:a16="http://schemas.microsoft.com/office/drawing/2014/main" id="{645E4084-10C4-2C44-8A19-2F69D2D53307}"/>
                </a:ext>
              </a:extLst>
            </p:cNvPr>
            <p:cNvSpPr/>
            <p:nvPr/>
          </p:nvSpPr>
          <p:spPr>
            <a:xfrm>
              <a:off x="949920" y="2292691"/>
              <a:ext cx="122356" cy="606626"/>
            </a:xfrm>
            <a:prstGeom prst="frame">
              <a:avLst/>
            </a:prstGeom>
            <a:grp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QA" sz="2400">
                <a:solidFill>
                  <a:schemeClr val="tx1"/>
                </a:solidFill>
              </a:endParaRPr>
            </a:p>
          </p:txBody>
        </p: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0B4E0852-DF77-2343-94B9-5D7792D66D0E}"/>
                </a:ext>
              </a:extLst>
            </p:cNvPr>
            <p:cNvCxnSpPr>
              <a:cxnSpLocks/>
            </p:cNvCxnSpPr>
            <p:nvPr/>
          </p:nvCxnSpPr>
          <p:spPr>
            <a:xfrm>
              <a:off x="1006638" y="2515711"/>
              <a:ext cx="0" cy="370221"/>
            </a:xfrm>
            <a:prstGeom prst="line">
              <a:avLst/>
            </a:prstGeom>
            <a:grpFill/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8C41F17A-18ED-BC48-8F83-08EAAE1759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0638" y="2292691"/>
              <a:ext cx="36000" cy="254248"/>
            </a:xfrm>
            <a:prstGeom prst="line">
              <a:avLst/>
            </a:prstGeom>
            <a:grpFill/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Frame 121">
              <a:extLst>
                <a:ext uri="{FF2B5EF4-FFF2-40B4-BE49-F238E27FC236}">
                  <a16:creationId xmlns:a16="http://schemas.microsoft.com/office/drawing/2014/main" id="{7E04D2DD-52A1-744E-8FDA-C41B5E60C29D}"/>
                </a:ext>
              </a:extLst>
            </p:cNvPr>
            <p:cNvSpPr/>
            <p:nvPr/>
          </p:nvSpPr>
          <p:spPr>
            <a:xfrm>
              <a:off x="910294" y="2890400"/>
              <a:ext cx="221238" cy="45719"/>
            </a:xfrm>
            <a:prstGeom prst="fram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QA" sz="2400">
                <a:solidFill>
                  <a:schemeClr val="tx1"/>
                </a:solidFill>
              </a:endParaRPr>
            </a:p>
          </p:txBody>
        </p:sp>
        <p:sp>
          <p:nvSpPr>
            <p:cNvPr id="123" name="Frame 122">
              <a:extLst>
                <a:ext uri="{FF2B5EF4-FFF2-40B4-BE49-F238E27FC236}">
                  <a16:creationId xmlns:a16="http://schemas.microsoft.com/office/drawing/2014/main" id="{8235D8DA-90AB-7742-BE53-B6D7BDF35158}"/>
                </a:ext>
              </a:extLst>
            </p:cNvPr>
            <p:cNvSpPr/>
            <p:nvPr/>
          </p:nvSpPr>
          <p:spPr>
            <a:xfrm>
              <a:off x="947219" y="2890397"/>
              <a:ext cx="45719" cy="80289"/>
            </a:xfrm>
            <a:prstGeom prst="fram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QA" sz="2400">
                <a:solidFill>
                  <a:schemeClr val="tx1"/>
                </a:solidFill>
              </a:endParaRPr>
            </a:p>
          </p:txBody>
        </p:sp>
      </p:grpSp>
      <p:grpSp>
        <p:nvGrpSpPr>
          <p:cNvPr id="124" name="Group 123"/>
          <p:cNvGrpSpPr>
            <a:grpSpLocks/>
          </p:cNvGrpSpPr>
          <p:nvPr/>
        </p:nvGrpSpPr>
        <p:grpSpPr bwMode="auto">
          <a:xfrm>
            <a:off x="6117168" y="1996017"/>
            <a:ext cx="359833" cy="522816"/>
            <a:chOff x="2407434" y="977712"/>
            <a:chExt cx="127405" cy="170107"/>
          </a:xfrm>
        </p:grpSpPr>
        <p:cxnSp>
          <p:nvCxnSpPr>
            <p:cNvPr id="125" name="Straight Connector 124"/>
            <p:cNvCxnSpPr/>
            <p:nvPr/>
          </p:nvCxnSpPr>
          <p:spPr>
            <a:xfrm>
              <a:off x="2526595" y="983222"/>
              <a:ext cx="0" cy="16459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H="1">
              <a:off x="2407434" y="977712"/>
              <a:ext cx="12740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7" name="Picture 1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1" y="3879852"/>
            <a:ext cx="124883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0" y="3865033"/>
            <a:ext cx="129117" cy="36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" name="Rectangle 128"/>
          <p:cNvSpPr/>
          <p:nvPr/>
        </p:nvSpPr>
        <p:spPr>
          <a:xfrm>
            <a:off x="1498601" y="4514851"/>
            <a:ext cx="5363633" cy="846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C000"/>
              </a:solidFill>
            </a:endParaRPr>
          </a:p>
        </p:txBody>
      </p:sp>
      <p:cxnSp>
        <p:nvCxnSpPr>
          <p:cNvPr id="132" name="Straight Arrow Connector 131"/>
          <p:cNvCxnSpPr/>
          <p:nvPr/>
        </p:nvCxnSpPr>
        <p:spPr>
          <a:xfrm flipV="1">
            <a:off x="6720418" y="4358218"/>
            <a:ext cx="1263649" cy="634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>
          <a:xfrm>
            <a:off x="5839885" y="4582585"/>
            <a:ext cx="1875367" cy="56091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5FF1EE5B-EC37-7C4C-8C18-09203E83737F}"/>
              </a:ext>
            </a:extLst>
          </p:cNvPr>
          <p:cNvGrpSpPr/>
          <p:nvPr/>
        </p:nvGrpSpPr>
        <p:grpSpPr>
          <a:xfrm flipH="1">
            <a:off x="1356398" y="3654851"/>
            <a:ext cx="118575" cy="419853"/>
            <a:chOff x="910294" y="2292691"/>
            <a:chExt cx="221238" cy="677995"/>
          </a:xfr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scene3d>
            <a:camera prst="orthographicFront">
              <a:rot lat="0" lon="0" rev="5400000"/>
            </a:camera>
            <a:lightRig rig="threePt" dir="t"/>
          </a:scene3d>
        </p:grpSpPr>
        <p:sp>
          <p:nvSpPr>
            <p:cNvPr id="135" name="Frame 134">
              <a:extLst>
                <a:ext uri="{FF2B5EF4-FFF2-40B4-BE49-F238E27FC236}">
                  <a16:creationId xmlns:a16="http://schemas.microsoft.com/office/drawing/2014/main" id="{645E4084-10C4-2C44-8A19-2F69D2D53307}"/>
                </a:ext>
              </a:extLst>
            </p:cNvPr>
            <p:cNvSpPr/>
            <p:nvPr/>
          </p:nvSpPr>
          <p:spPr>
            <a:xfrm>
              <a:off x="949920" y="2292691"/>
              <a:ext cx="122356" cy="606626"/>
            </a:xfrm>
            <a:prstGeom prst="frame">
              <a:avLst/>
            </a:prstGeom>
            <a:grp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QA" sz="2400">
                <a:solidFill>
                  <a:schemeClr val="tx1"/>
                </a:solidFill>
              </a:endParaRPr>
            </a:p>
          </p:txBody>
        </p: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0B4E0852-DF77-2343-94B9-5D7792D66D0E}"/>
                </a:ext>
              </a:extLst>
            </p:cNvPr>
            <p:cNvCxnSpPr>
              <a:cxnSpLocks/>
            </p:cNvCxnSpPr>
            <p:nvPr/>
          </p:nvCxnSpPr>
          <p:spPr>
            <a:xfrm>
              <a:off x="1006638" y="2515711"/>
              <a:ext cx="0" cy="370221"/>
            </a:xfrm>
            <a:prstGeom prst="line">
              <a:avLst/>
            </a:prstGeom>
            <a:grpFill/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8C41F17A-18ED-BC48-8F83-08EAAE1759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0638" y="2292691"/>
              <a:ext cx="36000" cy="254248"/>
            </a:xfrm>
            <a:prstGeom prst="line">
              <a:avLst/>
            </a:prstGeom>
            <a:grpFill/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Frame 137">
              <a:extLst>
                <a:ext uri="{FF2B5EF4-FFF2-40B4-BE49-F238E27FC236}">
                  <a16:creationId xmlns:a16="http://schemas.microsoft.com/office/drawing/2014/main" id="{7E04D2DD-52A1-744E-8FDA-C41B5E60C29D}"/>
                </a:ext>
              </a:extLst>
            </p:cNvPr>
            <p:cNvSpPr/>
            <p:nvPr/>
          </p:nvSpPr>
          <p:spPr>
            <a:xfrm>
              <a:off x="910294" y="2890400"/>
              <a:ext cx="221238" cy="45719"/>
            </a:xfrm>
            <a:prstGeom prst="fram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QA" sz="2400">
                <a:solidFill>
                  <a:schemeClr val="tx1"/>
                </a:solidFill>
              </a:endParaRPr>
            </a:p>
          </p:txBody>
        </p:sp>
        <p:sp>
          <p:nvSpPr>
            <p:cNvPr id="139" name="Frame 138">
              <a:extLst>
                <a:ext uri="{FF2B5EF4-FFF2-40B4-BE49-F238E27FC236}">
                  <a16:creationId xmlns:a16="http://schemas.microsoft.com/office/drawing/2014/main" id="{8235D8DA-90AB-7742-BE53-B6D7BDF35158}"/>
                </a:ext>
              </a:extLst>
            </p:cNvPr>
            <p:cNvSpPr/>
            <p:nvPr/>
          </p:nvSpPr>
          <p:spPr>
            <a:xfrm>
              <a:off x="947219" y="2890397"/>
              <a:ext cx="45719" cy="80289"/>
            </a:xfrm>
            <a:prstGeom prst="fram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QA" sz="2400">
                <a:solidFill>
                  <a:schemeClr val="tx1"/>
                </a:solidFill>
              </a:endParaRP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5FF1EE5B-EC37-7C4C-8C18-09203E83737F}"/>
              </a:ext>
            </a:extLst>
          </p:cNvPr>
          <p:cNvGrpSpPr/>
          <p:nvPr/>
        </p:nvGrpSpPr>
        <p:grpSpPr>
          <a:xfrm flipH="1">
            <a:off x="6857625" y="3637918"/>
            <a:ext cx="118575" cy="419853"/>
            <a:chOff x="910294" y="2292691"/>
            <a:chExt cx="221238" cy="677995"/>
          </a:xfr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scene3d>
            <a:camera prst="orthographicFront">
              <a:rot lat="0" lon="0" rev="16200000"/>
            </a:camera>
            <a:lightRig rig="threePt" dir="t"/>
          </a:scene3d>
        </p:grpSpPr>
        <p:sp>
          <p:nvSpPr>
            <p:cNvPr id="141" name="Frame 140">
              <a:extLst>
                <a:ext uri="{FF2B5EF4-FFF2-40B4-BE49-F238E27FC236}">
                  <a16:creationId xmlns:a16="http://schemas.microsoft.com/office/drawing/2014/main" id="{645E4084-10C4-2C44-8A19-2F69D2D53307}"/>
                </a:ext>
              </a:extLst>
            </p:cNvPr>
            <p:cNvSpPr/>
            <p:nvPr/>
          </p:nvSpPr>
          <p:spPr>
            <a:xfrm>
              <a:off x="949920" y="2292691"/>
              <a:ext cx="122356" cy="606626"/>
            </a:xfrm>
            <a:prstGeom prst="frame">
              <a:avLst/>
            </a:prstGeom>
            <a:grp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QA" sz="2400">
                <a:solidFill>
                  <a:schemeClr val="tx1"/>
                </a:solidFill>
              </a:endParaRP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0B4E0852-DF77-2343-94B9-5D7792D66D0E}"/>
                </a:ext>
              </a:extLst>
            </p:cNvPr>
            <p:cNvCxnSpPr>
              <a:cxnSpLocks/>
            </p:cNvCxnSpPr>
            <p:nvPr/>
          </p:nvCxnSpPr>
          <p:spPr>
            <a:xfrm>
              <a:off x="1006638" y="2515711"/>
              <a:ext cx="0" cy="370221"/>
            </a:xfrm>
            <a:prstGeom prst="line">
              <a:avLst/>
            </a:prstGeom>
            <a:grpFill/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8C41F17A-18ED-BC48-8F83-08EAAE1759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0638" y="2292691"/>
              <a:ext cx="36000" cy="254248"/>
            </a:xfrm>
            <a:prstGeom prst="line">
              <a:avLst/>
            </a:prstGeom>
            <a:grpFill/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Frame 143">
              <a:extLst>
                <a:ext uri="{FF2B5EF4-FFF2-40B4-BE49-F238E27FC236}">
                  <a16:creationId xmlns:a16="http://schemas.microsoft.com/office/drawing/2014/main" id="{7E04D2DD-52A1-744E-8FDA-C41B5E60C29D}"/>
                </a:ext>
              </a:extLst>
            </p:cNvPr>
            <p:cNvSpPr/>
            <p:nvPr/>
          </p:nvSpPr>
          <p:spPr>
            <a:xfrm>
              <a:off x="910294" y="2890400"/>
              <a:ext cx="221238" cy="45719"/>
            </a:xfrm>
            <a:prstGeom prst="fram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QA" sz="2400">
                <a:solidFill>
                  <a:schemeClr val="tx1"/>
                </a:solidFill>
              </a:endParaRPr>
            </a:p>
          </p:txBody>
        </p:sp>
        <p:sp>
          <p:nvSpPr>
            <p:cNvPr id="145" name="Frame 144">
              <a:extLst>
                <a:ext uri="{FF2B5EF4-FFF2-40B4-BE49-F238E27FC236}">
                  <a16:creationId xmlns:a16="http://schemas.microsoft.com/office/drawing/2014/main" id="{8235D8DA-90AB-7742-BE53-B6D7BDF35158}"/>
                </a:ext>
              </a:extLst>
            </p:cNvPr>
            <p:cNvSpPr/>
            <p:nvPr/>
          </p:nvSpPr>
          <p:spPr>
            <a:xfrm>
              <a:off x="947219" y="2890397"/>
              <a:ext cx="45719" cy="80289"/>
            </a:xfrm>
            <a:prstGeom prst="fram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QA" sz="2400">
                <a:solidFill>
                  <a:schemeClr val="tx1"/>
                </a:solidFill>
              </a:endParaRPr>
            </a:p>
          </p:txBody>
        </p:sp>
      </p:grpSp>
      <p:pic>
        <p:nvPicPr>
          <p:cNvPr id="147" name="Picture 146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947" y="3869266"/>
            <a:ext cx="18288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" name="Oval 149"/>
          <p:cNvSpPr/>
          <p:nvPr/>
        </p:nvSpPr>
        <p:spPr>
          <a:xfrm>
            <a:off x="6354838" y="4470249"/>
            <a:ext cx="365760" cy="580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1" name="Picture 150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774" y="3876827"/>
            <a:ext cx="18288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" name="Oval 151"/>
          <p:cNvSpPr/>
          <p:nvPr/>
        </p:nvSpPr>
        <p:spPr>
          <a:xfrm>
            <a:off x="5041665" y="4477810"/>
            <a:ext cx="365760" cy="580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7" name="Picture 156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997" y="3869571"/>
            <a:ext cx="18288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" name="Oval 157"/>
          <p:cNvSpPr/>
          <p:nvPr/>
        </p:nvSpPr>
        <p:spPr>
          <a:xfrm>
            <a:off x="2479888" y="4470554"/>
            <a:ext cx="365760" cy="580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9" name="Picture 158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368" y="3876828"/>
            <a:ext cx="18288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" name="Oval 159"/>
          <p:cNvSpPr/>
          <p:nvPr/>
        </p:nvSpPr>
        <p:spPr>
          <a:xfrm>
            <a:off x="1587259" y="4477811"/>
            <a:ext cx="365760" cy="580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2" name="Picture 161" descr="Aerosol Can Spray · Free vector graphic on Pixabay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" t="2953" r="49361" b="68394"/>
          <a:stretch/>
        </p:blipFill>
        <p:spPr>
          <a:xfrm>
            <a:off x="5059348" y="4642694"/>
            <a:ext cx="653142" cy="30630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953019" y="5485206"/>
            <a:ext cx="3438133" cy="71300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/>
              <a:t>0.8 &amp; 0.9NRC</a:t>
            </a:r>
          </a:p>
          <a:p>
            <a:pPr algn="ctr">
              <a:defRPr/>
            </a:pPr>
            <a:r>
              <a:rPr lang="en-US" sz="1333" b="1" dirty="0"/>
              <a:t>MF Seamless Sound Acoustic solution</a:t>
            </a:r>
            <a:endParaRPr lang="en-US" sz="1333" dirty="0"/>
          </a:p>
        </p:txBody>
      </p:sp>
      <p:pic>
        <p:nvPicPr>
          <p:cNvPr id="163" name="Picture 14" descr="Isover Sonepanel – 40mm – Glaswol isolatie 1350x600mm bestelt u hier!"/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  <a14:imgEffect>
                      <a14:saturation sat="1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20" t="20547" r="7983" b="18611"/>
          <a:stretch/>
        </p:blipFill>
        <p:spPr bwMode="auto">
          <a:xfrm>
            <a:off x="9921798" y="3891192"/>
            <a:ext cx="1199907" cy="93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164"/>
          <p:cNvPicPr>
            <a:picLocks noChangeAspect="1"/>
          </p:cNvPicPr>
          <p:nvPr/>
        </p:nvPicPr>
        <p:blipFill rotWithShape="1">
          <a:blip r:embed="rId12"/>
          <a:srcRect l="33998" t="21308" r="13176" b="16101"/>
          <a:stretch/>
        </p:blipFill>
        <p:spPr>
          <a:xfrm>
            <a:off x="7702551" y="5417158"/>
            <a:ext cx="1768129" cy="1177839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5B1C5800-B2ED-2AD8-852B-15997DAD43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269" y="97605"/>
            <a:ext cx="1600573" cy="126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9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9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 animBg="1"/>
      <p:bldP spid="14" grpId="0" animBg="1"/>
      <p:bldP spid="15" grpId="0" animBg="1"/>
      <p:bldP spid="16" grpId="0" animBg="1"/>
      <p:bldP spid="129" grpId="0" animBg="1"/>
      <p:bldP spid="150" grpId="0" animBg="1"/>
      <p:bldP spid="152" grpId="0" animBg="1"/>
      <p:bldP spid="158" grpId="0" animBg="1"/>
      <p:bldP spid="160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with other ceiling solutions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90303" y="6438886"/>
            <a:ext cx="2632452" cy="200055"/>
          </a:xfrm>
        </p:spPr>
        <p:txBody>
          <a:bodyPr/>
          <a:lstStyle/>
          <a:p>
            <a:r>
              <a:rPr lang="en-US" dirty="0"/>
              <a:t>SAINT-GOBAIN seamless acoustic ceiling system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F12A6-22EC-4BA8-A0AD-6E3F304B7773}" type="slidenum">
              <a:rPr lang="en-US" smtClean="0"/>
              <a:pPr/>
              <a:t>5</a:t>
            </a:fld>
            <a:r>
              <a:rPr lang="en-US"/>
              <a:t> /</a:t>
            </a:r>
            <a:endParaRPr lang="en-US" dirty="0"/>
          </a:p>
        </p:txBody>
      </p:sp>
      <p:grpSp>
        <p:nvGrpSpPr>
          <p:cNvPr id="507" name="Group 506"/>
          <p:cNvGrpSpPr>
            <a:grpSpLocks/>
          </p:cNvGrpSpPr>
          <p:nvPr/>
        </p:nvGrpSpPr>
        <p:grpSpPr bwMode="auto">
          <a:xfrm>
            <a:off x="4786906" y="1697561"/>
            <a:ext cx="2453217" cy="1174751"/>
            <a:chOff x="1243103" y="1442914"/>
            <a:chExt cx="1840564" cy="881891"/>
          </a:xfrm>
        </p:grpSpPr>
        <p:sp>
          <p:nvSpPr>
            <p:cNvPr id="508" name="Rectangle 507">
              <a:extLst>
                <a:ext uri="{FF2B5EF4-FFF2-40B4-BE49-F238E27FC236}">
                  <a16:creationId xmlns:a16="http://schemas.microsoft.com/office/drawing/2014/main" id="{BD550122-C2A9-6B49-B3F8-D89F8D313D8F}"/>
                </a:ext>
              </a:extLst>
            </p:cNvPr>
            <p:cNvSpPr/>
            <p:nvPr/>
          </p:nvSpPr>
          <p:spPr>
            <a:xfrm rot="5400000">
              <a:off x="2132402" y="1330632"/>
              <a:ext cx="54026" cy="1829447"/>
            </a:xfrm>
            <a:prstGeom prst="rect">
              <a:avLst/>
            </a:prstGeom>
            <a:solidFill>
              <a:srgbClr val="E6E6E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QA" sz="2400"/>
            </a:p>
          </p:txBody>
        </p:sp>
        <p:sp>
          <p:nvSpPr>
            <p:cNvPr id="509" name="Rectangle 508">
              <a:extLst>
                <a:ext uri="{FF2B5EF4-FFF2-40B4-BE49-F238E27FC236}">
                  <a16:creationId xmlns:a16="http://schemas.microsoft.com/office/drawing/2014/main" id="{E8DCC77E-340E-884B-9A3B-327B45A55C71}"/>
                </a:ext>
              </a:extLst>
            </p:cNvPr>
            <p:cNvSpPr/>
            <p:nvPr/>
          </p:nvSpPr>
          <p:spPr>
            <a:xfrm rot="5400000">
              <a:off x="2115711" y="1159815"/>
              <a:ext cx="106463" cy="1829447"/>
            </a:xfrm>
            <a:prstGeom prst="rect">
              <a:avLst/>
            </a:prstGeom>
            <a:pattFill prst="pct30">
              <a:fgClr>
                <a:schemeClr val="bg2">
                  <a:lumMod val="25000"/>
                </a:schemeClr>
              </a:fgClr>
              <a:bgClr>
                <a:schemeClr val="bg1"/>
              </a:bgClr>
            </a:patt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QA" sz="2400"/>
            </a:p>
          </p:txBody>
        </p:sp>
        <p:sp>
          <p:nvSpPr>
            <p:cNvPr id="510" name="Rectangle 509">
              <a:extLst>
                <a:ext uri="{FF2B5EF4-FFF2-40B4-BE49-F238E27FC236}">
                  <a16:creationId xmlns:a16="http://schemas.microsoft.com/office/drawing/2014/main" id="{CD568411-693E-974B-BED3-98E387F76DAC}"/>
                </a:ext>
              </a:extLst>
            </p:cNvPr>
            <p:cNvSpPr/>
            <p:nvPr/>
          </p:nvSpPr>
          <p:spPr>
            <a:xfrm>
              <a:off x="1311390" y="1600225"/>
              <a:ext cx="82579" cy="527545"/>
            </a:xfrm>
            <a:prstGeom prst="rect">
              <a:avLst/>
            </a:prstGeom>
            <a:pattFill prst="pct30">
              <a:fgClr>
                <a:schemeClr val="bg2">
                  <a:lumMod val="25000"/>
                </a:schemeClr>
              </a:fgClr>
              <a:bgClr>
                <a:schemeClr val="bg1"/>
              </a:bgClr>
            </a:patt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QA" sz="2400"/>
            </a:p>
          </p:txBody>
        </p:sp>
        <p:sp>
          <p:nvSpPr>
            <p:cNvPr id="511" name="Rectangle 510">
              <a:extLst>
                <a:ext uri="{FF2B5EF4-FFF2-40B4-BE49-F238E27FC236}">
                  <a16:creationId xmlns:a16="http://schemas.microsoft.com/office/drawing/2014/main" id="{83465E01-86F9-6741-9131-C5B25F3E9952}"/>
                </a:ext>
              </a:extLst>
            </p:cNvPr>
            <p:cNvSpPr/>
            <p:nvPr/>
          </p:nvSpPr>
          <p:spPr>
            <a:xfrm>
              <a:off x="2881983" y="1600225"/>
              <a:ext cx="82579" cy="527545"/>
            </a:xfrm>
            <a:prstGeom prst="rect">
              <a:avLst/>
            </a:prstGeom>
            <a:pattFill prst="pct30">
              <a:fgClr>
                <a:schemeClr val="bg2">
                  <a:lumMod val="25000"/>
                </a:schemeClr>
              </a:fgClr>
              <a:bgClr>
                <a:schemeClr val="bg1"/>
              </a:bgClr>
            </a:pattFill>
            <a:ln w="31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QA" sz="2400"/>
            </a:p>
          </p:txBody>
        </p:sp>
        <p:grpSp>
          <p:nvGrpSpPr>
            <p:cNvPr id="512" name="Group 3621"/>
            <p:cNvGrpSpPr>
              <a:grpSpLocks/>
            </p:cNvGrpSpPr>
            <p:nvPr/>
          </p:nvGrpSpPr>
          <p:grpSpPr bwMode="auto">
            <a:xfrm>
              <a:off x="1338528" y="2039144"/>
              <a:ext cx="25048" cy="79673"/>
              <a:chOff x="2897483" y="7681969"/>
              <a:chExt cx="22090" cy="54440"/>
            </a:xfrm>
          </p:grpSpPr>
          <p:cxnSp>
            <p:nvCxnSpPr>
              <p:cNvPr id="564" name="Straight Connector 563">
                <a:extLst>
                  <a:ext uri="{FF2B5EF4-FFF2-40B4-BE49-F238E27FC236}">
                    <a16:creationId xmlns:a16="http://schemas.microsoft.com/office/drawing/2014/main" id="{9C6CD88C-18B7-FD48-9613-80209F1F638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08563" y="7714297"/>
                <a:ext cx="0" cy="21715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5" name="Straight Connector 564">
                <a:extLst>
                  <a:ext uri="{FF2B5EF4-FFF2-40B4-BE49-F238E27FC236}">
                    <a16:creationId xmlns:a16="http://schemas.microsoft.com/office/drawing/2014/main" id="{15139246-35F4-2B40-83AC-FFBA618538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97359" y="7725155"/>
                <a:ext cx="2240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66" name="Group 3675"/>
              <p:cNvGrpSpPr>
                <a:grpSpLocks/>
              </p:cNvGrpSpPr>
              <p:nvPr/>
            </p:nvGrpSpPr>
            <p:grpSpPr bwMode="auto">
              <a:xfrm>
                <a:off x="2897973" y="7681969"/>
                <a:ext cx="21600" cy="21600"/>
                <a:chOff x="1658192" y="7075819"/>
                <a:chExt cx="36000" cy="36000"/>
              </a:xfrm>
            </p:grpSpPr>
            <p:cxnSp>
              <p:nvCxnSpPr>
                <p:cNvPr id="567" name="Straight Connector 566">
                  <a:extLst>
                    <a:ext uri="{FF2B5EF4-FFF2-40B4-BE49-F238E27FC236}">
                      <a16:creationId xmlns:a16="http://schemas.microsoft.com/office/drawing/2014/main" id="{72610150-2D4A-2D4A-871E-253E300B43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675842" y="7075412"/>
                  <a:ext cx="0" cy="36192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8" name="Straight Connector 567">
                  <a:extLst>
                    <a:ext uri="{FF2B5EF4-FFF2-40B4-BE49-F238E27FC236}">
                      <a16:creationId xmlns:a16="http://schemas.microsoft.com/office/drawing/2014/main" id="{99490B82-7FF9-D441-ADEE-D38AF2E907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57169" y="7093508"/>
                  <a:ext cx="37347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13" name="Group 3622"/>
            <p:cNvGrpSpPr>
              <a:grpSpLocks/>
            </p:cNvGrpSpPr>
            <p:nvPr/>
          </p:nvGrpSpPr>
          <p:grpSpPr bwMode="auto">
            <a:xfrm>
              <a:off x="2910164" y="2034497"/>
              <a:ext cx="25048" cy="79673"/>
              <a:chOff x="2897483" y="7681969"/>
              <a:chExt cx="22090" cy="54440"/>
            </a:xfrm>
          </p:grpSpPr>
          <p:cxnSp>
            <p:nvCxnSpPr>
              <p:cNvPr id="559" name="Straight Connector 558">
                <a:extLst>
                  <a:ext uri="{FF2B5EF4-FFF2-40B4-BE49-F238E27FC236}">
                    <a16:creationId xmlns:a16="http://schemas.microsoft.com/office/drawing/2014/main" id="{58A3D558-13EF-0841-B440-EC58A83127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909044" y="7714215"/>
                <a:ext cx="0" cy="21715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0" name="Straight Connector 559">
                <a:extLst>
                  <a:ext uri="{FF2B5EF4-FFF2-40B4-BE49-F238E27FC236}">
                    <a16:creationId xmlns:a16="http://schemas.microsoft.com/office/drawing/2014/main" id="{CCC2B67B-DA54-4242-B14E-7218FA6ADC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97839" y="7725072"/>
                <a:ext cx="22408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61" name="Group 3670"/>
              <p:cNvGrpSpPr>
                <a:grpSpLocks/>
              </p:cNvGrpSpPr>
              <p:nvPr/>
            </p:nvGrpSpPr>
            <p:grpSpPr bwMode="auto">
              <a:xfrm>
                <a:off x="2897973" y="7681969"/>
                <a:ext cx="21600" cy="21600"/>
                <a:chOff x="1658192" y="7075819"/>
                <a:chExt cx="36000" cy="36000"/>
              </a:xfrm>
            </p:grpSpPr>
            <p:cxnSp>
              <p:nvCxnSpPr>
                <p:cNvPr id="562" name="Straight Connector 561">
                  <a:extLst>
                    <a:ext uri="{FF2B5EF4-FFF2-40B4-BE49-F238E27FC236}">
                      <a16:creationId xmlns:a16="http://schemas.microsoft.com/office/drawing/2014/main" id="{AC09E5B3-752E-6341-9769-01A4F0E73F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676643" y="7075274"/>
                  <a:ext cx="0" cy="36192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3" name="Straight Connector 562">
                  <a:extLst>
                    <a:ext uri="{FF2B5EF4-FFF2-40B4-BE49-F238E27FC236}">
                      <a16:creationId xmlns:a16="http://schemas.microsoft.com/office/drawing/2014/main" id="{20739B28-B54E-5447-B0E6-6D173BC61F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57970" y="7093370"/>
                  <a:ext cx="49018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14" name="Group 3623"/>
            <p:cNvGrpSpPr>
              <a:grpSpLocks/>
            </p:cNvGrpSpPr>
            <p:nvPr/>
          </p:nvGrpSpPr>
          <p:grpSpPr bwMode="auto">
            <a:xfrm>
              <a:off x="1468647" y="2131588"/>
              <a:ext cx="256372" cy="87074"/>
              <a:chOff x="2669480" y="7644288"/>
              <a:chExt cx="226097" cy="59497"/>
            </a:xfrm>
          </p:grpSpPr>
          <p:cxnSp>
            <p:nvCxnSpPr>
              <p:cNvPr id="554" name="Straight Connector 553">
                <a:extLst>
                  <a:ext uri="{FF2B5EF4-FFF2-40B4-BE49-F238E27FC236}">
                    <a16:creationId xmlns:a16="http://schemas.microsoft.com/office/drawing/2014/main" id="{158735ED-3F0D-374D-B5BF-F03C21979C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467" y="7699224"/>
                <a:ext cx="107841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5" name="Straight Connector 554">
                <a:extLst>
                  <a:ext uri="{FF2B5EF4-FFF2-40B4-BE49-F238E27FC236}">
                    <a16:creationId xmlns:a16="http://schemas.microsoft.com/office/drawing/2014/main" id="{478F7CD4-E4E9-BA4A-9D11-08683F6877A9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2830507" y="7649279"/>
                <a:ext cx="32212" cy="54287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6" name="Straight Connector 555">
                <a:extLst>
                  <a:ext uri="{FF2B5EF4-FFF2-40B4-BE49-F238E27FC236}">
                    <a16:creationId xmlns:a16="http://schemas.microsoft.com/office/drawing/2014/main" id="{7D8251BF-4D90-5847-B092-5B1F1BF80CCB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 flipV="1">
                <a:off x="2698857" y="7643851"/>
                <a:ext cx="33613" cy="54287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7" name="Straight Connector 556">
                <a:extLst>
                  <a:ext uri="{FF2B5EF4-FFF2-40B4-BE49-F238E27FC236}">
                    <a16:creationId xmlns:a16="http://schemas.microsoft.com/office/drawing/2014/main" id="{6CD3204C-58A6-6F42-867E-89D60DC3C2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58517" y="7648194"/>
                <a:ext cx="36414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8" name="Straight Connector 557">
                <a:extLst>
                  <a:ext uri="{FF2B5EF4-FFF2-40B4-BE49-F238E27FC236}">
                    <a16:creationId xmlns:a16="http://schemas.microsoft.com/office/drawing/2014/main" id="{A3F6498C-B2CB-3F42-8688-C9D81522AC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9446" y="7644936"/>
                <a:ext cx="36414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5" name="Group 3624"/>
            <p:cNvGrpSpPr>
              <a:grpSpLocks/>
            </p:cNvGrpSpPr>
            <p:nvPr/>
          </p:nvGrpSpPr>
          <p:grpSpPr bwMode="auto">
            <a:xfrm>
              <a:off x="2381395" y="2137148"/>
              <a:ext cx="256372" cy="87075"/>
              <a:chOff x="2669480" y="7644288"/>
              <a:chExt cx="226097" cy="59497"/>
            </a:xfrm>
          </p:grpSpPr>
          <p:cxnSp>
            <p:nvCxnSpPr>
              <p:cNvPr id="549" name="Straight Connector 548">
                <a:extLst>
                  <a:ext uri="{FF2B5EF4-FFF2-40B4-BE49-F238E27FC236}">
                    <a16:creationId xmlns:a16="http://schemas.microsoft.com/office/drawing/2014/main" id="{5DECECED-8626-E448-9C66-D357A4FBC7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5809" y="7699767"/>
                <a:ext cx="107840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0" name="Straight Connector 549">
                <a:extLst>
                  <a:ext uri="{FF2B5EF4-FFF2-40B4-BE49-F238E27FC236}">
                    <a16:creationId xmlns:a16="http://schemas.microsoft.com/office/drawing/2014/main" id="{C791C8C9-4E22-E241-B007-DFBF08662E2B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2830848" y="7649823"/>
                <a:ext cx="32213" cy="54287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1" name="Straight Connector 550">
                <a:extLst>
                  <a:ext uri="{FF2B5EF4-FFF2-40B4-BE49-F238E27FC236}">
                    <a16:creationId xmlns:a16="http://schemas.microsoft.com/office/drawing/2014/main" id="{7FFCFAE0-81CE-5E42-BCD7-BB4005D8FAF9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 flipV="1">
                <a:off x="2699199" y="7644395"/>
                <a:ext cx="33613" cy="54287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Straight Connector 551">
                <a:extLst>
                  <a:ext uri="{FF2B5EF4-FFF2-40B4-BE49-F238E27FC236}">
                    <a16:creationId xmlns:a16="http://schemas.microsoft.com/office/drawing/2014/main" id="{A8407D7D-81F6-4647-AE43-0552A55645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58859" y="7648738"/>
                <a:ext cx="36414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3" name="Straight Connector 552">
                <a:extLst>
                  <a:ext uri="{FF2B5EF4-FFF2-40B4-BE49-F238E27FC236}">
                    <a16:creationId xmlns:a16="http://schemas.microsoft.com/office/drawing/2014/main" id="{EA39DAC9-23D3-1C44-AD1D-2FED80F3F8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69788" y="7645480"/>
                <a:ext cx="36414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6" name="Group 3625"/>
            <p:cNvGrpSpPr>
              <a:grpSpLocks/>
            </p:cNvGrpSpPr>
            <p:nvPr/>
          </p:nvGrpSpPr>
          <p:grpSpPr bwMode="auto">
            <a:xfrm>
              <a:off x="1469372" y="2052516"/>
              <a:ext cx="1174218" cy="110035"/>
              <a:chOff x="2882619" y="2158269"/>
              <a:chExt cx="1174218" cy="110035"/>
            </a:xfrm>
          </p:grpSpPr>
          <p:grpSp>
            <p:nvGrpSpPr>
              <p:cNvPr id="543" name="Group 3652"/>
              <p:cNvGrpSpPr>
                <a:grpSpLocks/>
              </p:cNvGrpSpPr>
              <p:nvPr/>
            </p:nvGrpSpPr>
            <p:grpSpPr bwMode="auto">
              <a:xfrm>
                <a:off x="2882619" y="2158269"/>
                <a:ext cx="258619" cy="105372"/>
                <a:chOff x="2417634" y="7348601"/>
                <a:chExt cx="228079" cy="72000"/>
              </a:xfrm>
            </p:grpSpPr>
            <p:pic>
              <p:nvPicPr>
                <p:cNvPr id="547" name="Picture 3656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2591712" y="7366600"/>
                  <a:ext cx="72000" cy="360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48" name="Picture 3657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2399635" y="7366600"/>
                  <a:ext cx="72000" cy="360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544" name="Group 3653"/>
              <p:cNvGrpSpPr>
                <a:grpSpLocks/>
              </p:cNvGrpSpPr>
              <p:nvPr/>
            </p:nvGrpSpPr>
            <p:grpSpPr bwMode="auto">
              <a:xfrm>
                <a:off x="3798218" y="2162932"/>
                <a:ext cx="258619" cy="105372"/>
                <a:chOff x="2417634" y="7348601"/>
                <a:chExt cx="228079" cy="72000"/>
              </a:xfrm>
            </p:grpSpPr>
            <p:pic>
              <p:nvPicPr>
                <p:cNvPr id="545" name="Picture 3654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2591712" y="7366600"/>
                  <a:ext cx="72000" cy="360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46" name="Picture 3655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2399635" y="7366600"/>
                  <a:ext cx="72000" cy="360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517" name="Group 3626"/>
            <p:cNvGrpSpPr>
              <a:grpSpLocks/>
            </p:cNvGrpSpPr>
            <p:nvPr/>
          </p:nvGrpSpPr>
          <p:grpSpPr bwMode="auto">
            <a:xfrm>
              <a:off x="1285908" y="1442914"/>
              <a:ext cx="189983" cy="261355"/>
              <a:chOff x="2347397" y="1324930"/>
              <a:chExt cx="189983" cy="261355"/>
            </a:xfrm>
          </p:grpSpPr>
          <p:pic>
            <p:nvPicPr>
              <p:cNvPr id="534" name="Picture 364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92320" y="1491551"/>
                <a:ext cx="145060" cy="64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35" name="Group 534">
                <a:extLst>
                  <a:ext uri="{FF2B5EF4-FFF2-40B4-BE49-F238E27FC236}">
                    <a16:creationId xmlns:a16="http://schemas.microsoft.com/office/drawing/2014/main" id="{5FF1EE5B-EC37-7C4C-8C18-09203E83737F}"/>
                  </a:ext>
                </a:extLst>
              </p:cNvPr>
              <p:cNvGrpSpPr/>
              <p:nvPr/>
            </p:nvGrpSpPr>
            <p:grpSpPr>
              <a:xfrm flipH="1">
                <a:off x="2380298" y="1324930"/>
                <a:ext cx="42467" cy="137160"/>
                <a:chOff x="910294" y="2292691"/>
                <a:chExt cx="221238" cy="677995"/>
              </a:xfrm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p:grpSpPr>
            <p:sp>
              <p:nvSpPr>
                <p:cNvPr id="538" name="Frame 537">
                  <a:extLst>
                    <a:ext uri="{FF2B5EF4-FFF2-40B4-BE49-F238E27FC236}">
                      <a16:creationId xmlns:a16="http://schemas.microsoft.com/office/drawing/2014/main" id="{645E4084-10C4-2C44-8A19-2F69D2D53307}"/>
                    </a:ext>
                  </a:extLst>
                </p:cNvPr>
                <p:cNvSpPr/>
                <p:nvPr/>
              </p:nvSpPr>
              <p:spPr>
                <a:xfrm>
                  <a:off x="949920" y="2292691"/>
                  <a:ext cx="122356" cy="606626"/>
                </a:xfrm>
                <a:prstGeom prst="frame">
                  <a:avLst/>
                </a:prstGeom>
                <a:grpFill/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QA" sz="24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539" name="Straight Connector 538">
                  <a:extLst>
                    <a:ext uri="{FF2B5EF4-FFF2-40B4-BE49-F238E27FC236}">
                      <a16:creationId xmlns:a16="http://schemas.microsoft.com/office/drawing/2014/main" id="{0B4E0852-DF77-2343-94B9-5D7792D66D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6638" y="2515711"/>
                  <a:ext cx="0" cy="370221"/>
                </a:xfrm>
                <a:prstGeom prst="line">
                  <a:avLst/>
                </a:prstGeom>
                <a:grpFill/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0" name="Straight Connector 539">
                  <a:extLst>
                    <a:ext uri="{FF2B5EF4-FFF2-40B4-BE49-F238E27FC236}">
                      <a16:creationId xmlns:a16="http://schemas.microsoft.com/office/drawing/2014/main" id="{8C41F17A-18ED-BC48-8F83-08EAAE1759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70638" y="2292691"/>
                  <a:ext cx="36000" cy="254248"/>
                </a:xfrm>
                <a:prstGeom prst="line">
                  <a:avLst/>
                </a:prstGeom>
                <a:grpFill/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1" name="Frame 540">
                  <a:extLst>
                    <a:ext uri="{FF2B5EF4-FFF2-40B4-BE49-F238E27FC236}">
                      <a16:creationId xmlns:a16="http://schemas.microsoft.com/office/drawing/2014/main" id="{7E04D2DD-52A1-744E-8FDA-C41B5E60C29D}"/>
                    </a:ext>
                  </a:extLst>
                </p:cNvPr>
                <p:cNvSpPr/>
                <p:nvPr/>
              </p:nvSpPr>
              <p:spPr>
                <a:xfrm>
                  <a:off x="910294" y="2890400"/>
                  <a:ext cx="221238" cy="45719"/>
                </a:xfrm>
                <a:prstGeom prst="fram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QA" sz="2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42" name="Frame 541">
                  <a:extLst>
                    <a:ext uri="{FF2B5EF4-FFF2-40B4-BE49-F238E27FC236}">
                      <a16:creationId xmlns:a16="http://schemas.microsoft.com/office/drawing/2014/main" id="{8235D8DA-90AB-7742-BE53-B6D7BDF35158}"/>
                    </a:ext>
                  </a:extLst>
                </p:cNvPr>
                <p:cNvSpPr/>
                <p:nvPr/>
              </p:nvSpPr>
              <p:spPr>
                <a:xfrm>
                  <a:off x="947219" y="2890397"/>
                  <a:ext cx="45719" cy="80289"/>
                </a:xfrm>
                <a:prstGeom prst="fram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QA" sz="240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536" name="Straight Connector 535"/>
              <p:cNvCxnSpPr/>
              <p:nvPr/>
            </p:nvCxnSpPr>
            <p:spPr>
              <a:xfrm>
                <a:off x="2469750" y="1421859"/>
                <a:ext cx="0" cy="16366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7" name="Straight Connector 536"/>
              <p:cNvCxnSpPr/>
              <p:nvPr/>
            </p:nvCxnSpPr>
            <p:spPr>
              <a:xfrm flipH="1">
                <a:off x="2347470" y="1431393"/>
                <a:ext cx="127045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8" name="Group 3627"/>
            <p:cNvGrpSpPr>
              <a:grpSpLocks/>
            </p:cNvGrpSpPr>
            <p:nvPr/>
          </p:nvGrpSpPr>
          <p:grpSpPr bwMode="auto">
            <a:xfrm>
              <a:off x="2859410" y="1450688"/>
              <a:ext cx="185247" cy="261355"/>
              <a:chOff x="4847481" y="1293799"/>
              <a:chExt cx="185247" cy="261355"/>
            </a:xfrm>
          </p:grpSpPr>
          <p:pic>
            <p:nvPicPr>
              <p:cNvPr id="525" name="Picture 363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87668" y="1460420"/>
                <a:ext cx="145060" cy="64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26" name="Group 525">
                <a:extLst>
                  <a:ext uri="{FF2B5EF4-FFF2-40B4-BE49-F238E27FC236}">
                    <a16:creationId xmlns:a16="http://schemas.microsoft.com/office/drawing/2014/main" id="{5FF1EE5B-EC37-7C4C-8C18-09203E83737F}"/>
                  </a:ext>
                </a:extLst>
              </p:cNvPr>
              <p:cNvGrpSpPr/>
              <p:nvPr/>
            </p:nvGrpSpPr>
            <p:grpSpPr>
              <a:xfrm flipH="1">
                <a:off x="4875646" y="1293799"/>
                <a:ext cx="42467" cy="137160"/>
                <a:chOff x="910294" y="2292691"/>
                <a:chExt cx="221238" cy="677995"/>
              </a:xfrm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p:grpSpPr>
            <p:sp>
              <p:nvSpPr>
                <p:cNvPr id="529" name="Frame 528">
                  <a:extLst>
                    <a:ext uri="{FF2B5EF4-FFF2-40B4-BE49-F238E27FC236}">
                      <a16:creationId xmlns:a16="http://schemas.microsoft.com/office/drawing/2014/main" id="{645E4084-10C4-2C44-8A19-2F69D2D53307}"/>
                    </a:ext>
                  </a:extLst>
                </p:cNvPr>
                <p:cNvSpPr/>
                <p:nvPr/>
              </p:nvSpPr>
              <p:spPr>
                <a:xfrm>
                  <a:off x="949920" y="2292691"/>
                  <a:ext cx="122356" cy="606626"/>
                </a:xfrm>
                <a:prstGeom prst="frame">
                  <a:avLst/>
                </a:prstGeom>
                <a:grpFill/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QA" sz="24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530" name="Straight Connector 529">
                  <a:extLst>
                    <a:ext uri="{FF2B5EF4-FFF2-40B4-BE49-F238E27FC236}">
                      <a16:creationId xmlns:a16="http://schemas.microsoft.com/office/drawing/2014/main" id="{0B4E0852-DF77-2343-94B9-5D7792D66D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6638" y="2515711"/>
                  <a:ext cx="0" cy="370221"/>
                </a:xfrm>
                <a:prstGeom prst="line">
                  <a:avLst/>
                </a:prstGeom>
                <a:grpFill/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1" name="Straight Connector 530">
                  <a:extLst>
                    <a:ext uri="{FF2B5EF4-FFF2-40B4-BE49-F238E27FC236}">
                      <a16:creationId xmlns:a16="http://schemas.microsoft.com/office/drawing/2014/main" id="{8C41F17A-18ED-BC48-8F83-08EAAE1759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70638" y="2292691"/>
                  <a:ext cx="36000" cy="254248"/>
                </a:xfrm>
                <a:prstGeom prst="line">
                  <a:avLst/>
                </a:prstGeom>
                <a:grpFill/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2" name="Frame 531">
                  <a:extLst>
                    <a:ext uri="{FF2B5EF4-FFF2-40B4-BE49-F238E27FC236}">
                      <a16:creationId xmlns:a16="http://schemas.microsoft.com/office/drawing/2014/main" id="{7E04D2DD-52A1-744E-8FDA-C41B5E60C29D}"/>
                    </a:ext>
                  </a:extLst>
                </p:cNvPr>
                <p:cNvSpPr/>
                <p:nvPr/>
              </p:nvSpPr>
              <p:spPr>
                <a:xfrm>
                  <a:off x="910294" y="2890400"/>
                  <a:ext cx="221238" cy="45719"/>
                </a:xfrm>
                <a:prstGeom prst="fram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QA" sz="2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33" name="Frame 532">
                  <a:extLst>
                    <a:ext uri="{FF2B5EF4-FFF2-40B4-BE49-F238E27FC236}">
                      <a16:creationId xmlns:a16="http://schemas.microsoft.com/office/drawing/2014/main" id="{8235D8DA-90AB-7742-BE53-B6D7BDF35158}"/>
                    </a:ext>
                  </a:extLst>
                </p:cNvPr>
                <p:cNvSpPr/>
                <p:nvPr/>
              </p:nvSpPr>
              <p:spPr>
                <a:xfrm>
                  <a:off x="947219" y="2890397"/>
                  <a:ext cx="45719" cy="80289"/>
                </a:xfrm>
                <a:prstGeom prst="fram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QA" sz="240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527" name="Straight Connector 526"/>
              <p:cNvCxnSpPr/>
              <p:nvPr/>
            </p:nvCxnSpPr>
            <p:spPr>
              <a:xfrm>
                <a:off x="4965338" y="1390898"/>
                <a:ext cx="0" cy="16366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8" name="Straight Connector 527"/>
              <p:cNvCxnSpPr/>
              <p:nvPr/>
            </p:nvCxnSpPr>
            <p:spPr>
              <a:xfrm flipH="1">
                <a:off x="4847821" y="1390898"/>
                <a:ext cx="127045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9" name="Rectangle 518">
              <a:extLst>
                <a:ext uri="{FF2B5EF4-FFF2-40B4-BE49-F238E27FC236}">
                  <a16:creationId xmlns:a16="http://schemas.microsoft.com/office/drawing/2014/main" id="{BD550122-C2A9-6B49-B3F8-D89F8D313D8F}"/>
                </a:ext>
              </a:extLst>
            </p:cNvPr>
            <p:cNvSpPr/>
            <p:nvPr/>
          </p:nvSpPr>
          <p:spPr>
            <a:xfrm rot="5400000">
              <a:off x="2130813" y="1381480"/>
              <a:ext cx="54026" cy="1829447"/>
            </a:xfrm>
            <a:prstGeom prst="rect">
              <a:avLst/>
            </a:prstGeom>
            <a:solidFill>
              <a:srgbClr val="E6E6E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QA" sz="2400"/>
            </a:p>
          </p:txBody>
        </p:sp>
        <p:grpSp>
          <p:nvGrpSpPr>
            <p:cNvPr id="520" name="Group 3629"/>
            <p:cNvGrpSpPr>
              <a:grpSpLocks/>
            </p:cNvGrpSpPr>
            <p:nvPr/>
          </p:nvGrpSpPr>
          <p:grpSpPr bwMode="auto">
            <a:xfrm>
              <a:off x="1552308" y="2154112"/>
              <a:ext cx="1004529" cy="170693"/>
              <a:chOff x="1552308" y="2154112"/>
              <a:chExt cx="1004529" cy="170693"/>
            </a:xfrm>
          </p:grpSpPr>
          <p:pic>
            <p:nvPicPr>
              <p:cNvPr id="521" name="Picture 363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561060" y="2190262"/>
                <a:ext cx="118019" cy="45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2" name="Picture 363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474967" y="2190581"/>
                <a:ext cx="118019" cy="45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3" name="Picture 363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489885" y="2222636"/>
                <a:ext cx="164592" cy="397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4" name="Picture 363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400515" y="2218543"/>
                <a:ext cx="164592" cy="397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69" name="Group 568"/>
          <p:cNvGrpSpPr>
            <a:grpSpLocks/>
          </p:cNvGrpSpPr>
          <p:nvPr/>
        </p:nvGrpSpPr>
        <p:grpSpPr bwMode="auto">
          <a:xfrm>
            <a:off x="8565406" y="1748361"/>
            <a:ext cx="2474383" cy="1174751"/>
            <a:chOff x="4045460" y="1484863"/>
            <a:chExt cx="1855724" cy="879952"/>
          </a:xfrm>
        </p:grpSpPr>
        <p:grpSp>
          <p:nvGrpSpPr>
            <p:cNvPr id="570" name="Group 3679"/>
            <p:cNvGrpSpPr>
              <a:grpSpLocks/>
            </p:cNvGrpSpPr>
            <p:nvPr/>
          </p:nvGrpSpPr>
          <p:grpSpPr bwMode="auto">
            <a:xfrm>
              <a:off x="4045460" y="1484863"/>
              <a:ext cx="1855724" cy="879542"/>
              <a:chOff x="4045460" y="2070481"/>
              <a:chExt cx="1855724" cy="879542"/>
            </a:xfrm>
          </p:grpSpPr>
          <p:grpSp>
            <p:nvGrpSpPr>
              <p:cNvPr id="576" name="Group 3685"/>
              <p:cNvGrpSpPr>
                <a:grpSpLocks/>
              </p:cNvGrpSpPr>
              <p:nvPr/>
            </p:nvGrpSpPr>
            <p:grpSpPr bwMode="auto">
              <a:xfrm>
                <a:off x="4045460" y="2070481"/>
                <a:ext cx="1855724" cy="829882"/>
                <a:chOff x="4047241" y="643052"/>
                <a:chExt cx="1855724" cy="829882"/>
              </a:xfrm>
            </p:grpSpPr>
            <p:grpSp>
              <p:nvGrpSpPr>
                <p:cNvPr id="578" name="Group 3687"/>
                <p:cNvGrpSpPr>
                  <a:grpSpLocks/>
                </p:cNvGrpSpPr>
                <p:nvPr/>
              </p:nvGrpSpPr>
              <p:grpSpPr bwMode="auto">
                <a:xfrm>
                  <a:off x="4047241" y="979873"/>
                  <a:ext cx="1845670" cy="214085"/>
                  <a:chOff x="1361817" y="2305689"/>
                  <a:chExt cx="1845670" cy="214085"/>
                </a:xfrm>
              </p:grpSpPr>
              <p:pic>
                <p:nvPicPr>
                  <p:cNvPr id="635" name="Picture 3744"/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013" t="7281"/>
                  <a:stretch>
                    <a:fillRect/>
                  </a:stretch>
                </p:blipFill>
                <p:spPr bwMode="auto">
                  <a:xfrm rot="10800000">
                    <a:off x="1361817" y="2313047"/>
                    <a:ext cx="638122" cy="2067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36" name="Picture 3745"/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013" t="7281"/>
                  <a:stretch>
                    <a:fillRect/>
                  </a:stretch>
                </p:blipFill>
                <p:spPr bwMode="auto">
                  <a:xfrm rot="10800000">
                    <a:off x="1965858" y="2305689"/>
                    <a:ext cx="638122" cy="2067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37" name="Picture 3746"/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013" t="7281"/>
                  <a:stretch>
                    <a:fillRect/>
                  </a:stretch>
                </p:blipFill>
                <p:spPr bwMode="auto">
                  <a:xfrm rot="10800000">
                    <a:off x="2569365" y="2312846"/>
                    <a:ext cx="638122" cy="2067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579" name="Group 3688"/>
                <p:cNvGrpSpPr>
                  <a:grpSpLocks/>
                </p:cNvGrpSpPr>
                <p:nvPr/>
              </p:nvGrpSpPr>
              <p:grpSpPr bwMode="auto">
                <a:xfrm>
                  <a:off x="4064111" y="643052"/>
                  <a:ext cx="1838854" cy="829882"/>
                  <a:chOff x="1301702" y="644658"/>
                  <a:chExt cx="1838854" cy="829882"/>
                </a:xfrm>
              </p:grpSpPr>
              <p:sp>
                <p:nvSpPr>
                  <p:cNvPr id="580" name="Rectangle 579">
                    <a:extLst>
                      <a:ext uri="{FF2B5EF4-FFF2-40B4-BE49-F238E27FC236}">
                        <a16:creationId xmlns:a16="http://schemas.microsoft.com/office/drawing/2014/main" id="{BD550122-C2A9-6B49-B3F8-D89F8D313D8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189708" y="542066"/>
                    <a:ext cx="53907" cy="1828738"/>
                  </a:xfrm>
                  <a:prstGeom prst="rect">
                    <a:avLst/>
                  </a:prstGeom>
                  <a:solidFill>
                    <a:srgbClr val="E6E6E6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QA" sz="2400"/>
                  </a:p>
                </p:txBody>
              </p:sp>
              <p:sp>
                <p:nvSpPr>
                  <p:cNvPr id="581" name="Rectangle 580">
                    <a:extLst>
                      <a:ext uri="{FF2B5EF4-FFF2-40B4-BE49-F238E27FC236}">
                        <a16:creationId xmlns:a16="http://schemas.microsoft.com/office/drawing/2014/main" id="{E8DCC77E-340E-884B-9A3B-327B45A55C7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173073" y="362111"/>
                    <a:ext cx="106228" cy="1828738"/>
                  </a:xfrm>
                  <a:prstGeom prst="rect">
                    <a:avLst/>
                  </a:prstGeom>
                  <a:pattFill prst="pct30">
                    <a:fgClr>
                      <a:schemeClr val="bg2">
                        <a:lumMod val="25000"/>
                      </a:schemeClr>
                    </a:fgClr>
                    <a:bgClr>
                      <a:schemeClr val="bg1"/>
                    </a:bgClr>
                  </a:pattFill>
                  <a:ln w="3175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QA" sz="2400"/>
                  </a:p>
                </p:txBody>
              </p:sp>
              <p:sp>
                <p:nvSpPr>
                  <p:cNvPr id="582" name="Rectangle 581">
                    <a:extLst>
                      <a:ext uri="{FF2B5EF4-FFF2-40B4-BE49-F238E27FC236}">
                        <a16:creationId xmlns:a16="http://schemas.microsoft.com/office/drawing/2014/main" id="{CD568411-693E-974B-BED3-98E387F76DAC}"/>
                      </a:ext>
                    </a:extLst>
                  </p:cNvPr>
                  <p:cNvSpPr/>
                  <p:nvPr/>
                </p:nvSpPr>
                <p:spPr>
                  <a:xfrm>
                    <a:off x="1368966" y="801623"/>
                    <a:ext cx="82547" cy="527971"/>
                  </a:xfrm>
                  <a:prstGeom prst="rect">
                    <a:avLst/>
                  </a:prstGeom>
                  <a:pattFill prst="pct30">
                    <a:fgClr>
                      <a:schemeClr val="bg2">
                        <a:lumMod val="25000"/>
                      </a:schemeClr>
                    </a:fgClr>
                    <a:bgClr>
                      <a:schemeClr val="bg1"/>
                    </a:bgClr>
                  </a:pattFill>
                  <a:ln w="3175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QA" sz="2400"/>
                  </a:p>
                </p:txBody>
              </p:sp>
              <p:sp>
                <p:nvSpPr>
                  <p:cNvPr id="583" name="Rectangle 582">
                    <a:extLst>
                      <a:ext uri="{FF2B5EF4-FFF2-40B4-BE49-F238E27FC236}">
                        <a16:creationId xmlns:a16="http://schemas.microsoft.com/office/drawing/2014/main" id="{83465E01-86F9-6741-9131-C5B25F3E9952}"/>
                      </a:ext>
                    </a:extLst>
                  </p:cNvPr>
                  <p:cNvSpPr/>
                  <p:nvPr/>
                </p:nvSpPr>
                <p:spPr>
                  <a:xfrm>
                    <a:off x="2938951" y="801623"/>
                    <a:ext cx="82547" cy="527971"/>
                  </a:xfrm>
                  <a:prstGeom prst="rect">
                    <a:avLst/>
                  </a:prstGeom>
                  <a:pattFill prst="pct30">
                    <a:fgClr>
                      <a:schemeClr val="bg2">
                        <a:lumMod val="25000"/>
                      </a:schemeClr>
                    </a:fgClr>
                    <a:bgClr>
                      <a:schemeClr val="bg1"/>
                    </a:bgClr>
                  </a:pattFill>
                  <a:ln w="3175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QA" sz="2400"/>
                  </a:p>
                </p:txBody>
              </p:sp>
              <p:grpSp>
                <p:nvGrpSpPr>
                  <p:cNvPr id="584" name="Group 3693"/>
                  <p:cNvGrpSpPr>
                    <a:grpSpLocks/>
                  </p:cNvGrpSpPr>
                  <p:nvPr/>
                </p:nvGrpSpPr>
                <p:grpSpPr bwMode="auto">
                  <a:xfrm>
                    <a:off x="1395417" y="1240888"/>
                    <a:ext cx="25048" cy="79673"/>
                    <a:chOff x="2897483" y="7681969"/>
                    <a:chExt cx="22090" cy="54440"/>
                  </a:xfrm>
                </p:grpSpPr>
                <p:cxnSp>
                  <p:nvCxnSpPr>
                    <p:cNvPr id="630" name="Straight Connector 629">
                      <a:extLst>
                        <a:ext uri="{FF2B5EF4-FFF2-40B4-BE49-F238E27FC236}">
                          <a16:creationId xmlns:a16="http://schemas.microsoft.com/office/drawing/2014/main" id="{9C6CD88C-18B7-FD48-9613-80209F1F638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2909155" y="7715497"/>
                      <a:ext cx="0" cy="27084"/>
                    </a:xfrm>
                    <a:prstGeom prst="line">
                      <a:avLst/>
                    </a:prstGeom>
                    <a:ln w="63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1" name="Straight Connector 630">
                      <a:extLst>
                        <a:ext uri="{FF2B5EF4-FFF2-40B4-BE49-F238E27FC236}">
                          <a16:creationId xmlns:a16="http://schemas.microsoft.com/office/drawing/2014/main" id="{15139246-35F4-2B40-83AC-FFBA618538A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897956" y="7731747"/>
                      <a:ext cx="29399" cy="0"/>
                    </a:xfrm>
                    <a:prstGeom prst="line">
                      <a:avLst/>
                    </a:prstGeom>
                    <a:ln w="63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632" name="Group 374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897973" y="7681969"/>
                      <a:ext cx="21600" cy="21600"/>
                      <a:chOff x="1658192" y="7075819"/>
                      <a:chExt cx="36000" cy="36000"/>
                    </a:xfrm>
                  </p:grpSpPr>
                  <p:cxnSp>
                    <p:nvCxnSpPr>
                      <p:cNvPr id="633" name="Straight Connector 632">
                        <a:extLst>
                          <a:ext uri="{FF2B5EF4-FFF2-40B4-BE49-F238E27FC236}">
                            <a16:creationId xmlns:a16="http://schemas.microsoft.com/office/drawing/2014/main" id="{72610150-2D4A-2D4A-871E-253E300B435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1676829" y="7075726"/>
                        <a:ext cx="0" cy="36111"/>
                      </a:xfrm>
                      <a:prstGeom prst="line">
                        <a:avLst/>
                      </a:prstGeom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34" name="Straight Connector 633">
                        <a:extLst>
                          <a:ext uri="{FF2B5EF4-FFF2-40B4-BE49-F238E27FC236}">
                            <a16:creationId xmlns:a16="http://schemas.microsoft.com/office/drawing/2014/main" id="{99490B82-7FF9-D441-ADEE-D38AF2E9076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1658163" y="7093781"/>
                        <a:ext cx="48999" cy="0"/>
                      </a:xfrm>
                      <a:prstGeom prst="line">
                        <a:avLst/>
                      </a:prstGeom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585" name="Group 3694"/>
                  <p:cNvGrpSpPr>
                    <a:grpSpLocks/>
                  </p:cNvGrpSpPr>
                  <p:nvPr/>
                </p:nvGrpSpPr>
                <p:grpSpPr bwMode="auto">
                  <a:xfrm>
                    <a:off x="2967053" y="1236241"/>
                    <a:ext cx="25048" cy="79673"/>
                    <a:chOff x="2897483" y="7681969"/>
                    <a:chExt cx="22090" cy="54440"/>
                  </a:xfrm>
                </p:grpSpPr>
                <p:cxnSp>
                  <p:nvCxnSpPr>
                    <p:cNvPr id="625" name="Straight Connector 624">
                      <a:extLst>
                        <a:ext uri="{FF2B5EF4-FFF2-40B4-BE49-F238E27FC236}">
                          <a16:creationId xmlns:a16="http://schemas.microsoft.com/office/drawing/2014/main" id="{58A3D558-13EF-0841-B440-EC58A831275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2909099" y="7720839"/>
                      <a:ext cx="0" cy="21667"/>
                    </a:xfrm>
                    <a:prstGeom prst="line">
                      <a:avLst/>
                    </a:prstGeom>
                    <a:ln w="63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6" name="Straight Connector 625">
                      <a:extLst>
                        <a:ext uri="{FF2B5EF4-FFF2-40B4-BE49-F238E27FC236}">
                          <a16:creationId xmlns:a16="http://schemas.microsoft.com/office/drawing/2014/main" id="{CCC2B67B-DA54-4242-B14E-7218FA6ADC2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897899" y="7731673"/>
                      <a:ext cx="29399" cy="0"/>
                    </a:xfrm>
                    <a:prstGeom prst="line">
                      <a:avLst/>
                    </a:prstGeom>
                    <a:ln w="63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627" name="Group 373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897973" y="7681969"/>
                      <a:ext cx="21600" cy="21600"/>
                      <a:chOff x="1658192" y="7075819"/>
                      <a:chExt cx="36000" cy="36000"/>
                    </a:xfrm>
                  </p:grpSpPr>
                  <p:cxnSp>
                    <p:nvCxnSpPr>
                      <p:cNvPr id="628" name="Straight Connector 627">
                        <a:extLst>
                          <a:ext uri="{FF2B5EF4-FFF2-40B4-BE49-F238E27FC236}">
                            <a16:creationId xmlns:a16="http://schemas.microsoft.com/office/drawing/2014/main" id="{AC09E5B3-752E-6341-9769-01A4F0E73F7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1676735" y="7086435"/>
                        <a:ext cx="0" cy="36111"/>
                      </a:xfrm>
                      <a:prstGeom prst="line">
                        <a:avLst/>
                      </a:prstGeom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29" name="Straight Connector 628">
                        <a:extLst>
                          <a:ext uri="{FF2B5EF4-FFF2-40B4-BE49-F238E27FC236}">
                            <a16:creationId xmlns:a16="http://schemas.microsoft.com/office/drawing/2014/main" id="{20739B28-B54E-5447-B0E6-6D173BC61FA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1658069" y="7104491"/>
                        <a:ext cx="48999" cy="0"/>
                      </a:xfrm>
                      <a:prstGeom prst="line">
                        <a:avLst/>
                      </a:prstGeom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586" name="Group 3695"/>
                  <p:cNvGrpSpPr>
                    <a:grpSpLocks/>
                  </p:cNvGrpSpPr>
                  <p:nvPr/>
                </p:nvGrpSpPr>
                <p:grpSpPr bwMode="auto">
                  <a:xfrm>
                    <a:off x="1525536" y="1333332"/>
                    <a:ext cx="256372" cy="87074"/>
                    <a:chOff x="2669480" y="7644288"/>
                    <a:chExt cx="226097" cy="59497"/>
                  </a:xfrm>
                </p:grpSpPr>
                <p:cxnSp>
                  <p:nvCxnSpPr>
                    <p:cNvPr id="620" name="Straight Connector 619">
                      <a:extLst>
                        <a:ext uri="{FF2B5EF4-FFF2-40B4-BE49-F238E27FC236}">
                          <a16:creationId xmlns:a16="http://schemas.microsoft.com/office/drawing/2014/main" id="{158735ED-3F0D-374D-B5BF-F03C21979CE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725997" y="7705652"/>
                      <a:ext cx="107798" cy="0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1" name="Straight Connector 620">
                      <a:extLst>
                        <a:ext uri="{FF2B5EF4-FFF2-40B4-BE49-F238E27FC236}">
                          <a16:creationId xmlns:a16="http://schemas.microsoft.com/office/drawing/2014/main" id="{478F7CD4-E4E9-BA4A-9D11-08683F6877A9}"/>
                        </a:ext>
                      </a:extLst>
                    </p:cNvPr>
                    <p:cNvCxnSpPr>
                      <a:cxnSpLocks noChangeAspect="1"/>
                    </p:cNvCxnSpPr>
                    <p:nvPr/>
                  </p:nvCxnSpPr>
                  <p:spPr>
                    <a:xfrm flipV="1">
                      <a:off x="2830995" y="7655818"/>
                      <a:ext cx="32200" cy="54168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2" name="Straight Connector 621">
                      <a:extLst>
                        <a:ext uri="{FF2B5EF4-FFF2-40B4-BE49-F238E27FC236}">
                          <a16:creationId xmlns:a16="http://schemas.microsoft.com/office/drawing/2014/main" id="{7D8251BF-4D90-5847-B092-5B1F1BF80CCB}"/>
                        </a:ext>
                      </a:extLst>
                    </p:cNvPr>
                    <p:cNvCxnSpPr>
                      <a:cxnSpLocks noChangeAspect="1"/>
                    </p:cNvCxnSpPr>
                    <p:nvPr/>
                  </p:nvCxnSpPr>
                  <p:spPr>
                    <a:xfrm flipH="1" flipV="1">
                      <a:off x="2699397" y="7650401"/>
                      <a:ext cx="33600" cy="54168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3" name="Straight Connector 622">
                      <a:extLst>
                        <a:ext uri="{FF2B5EF4-FFF2-40B4-BE49-F238E27FC236}">
                          <a16:creationId xmlns:a16="http://schemas.microsoft.com/office/drawing/2014/main" id="{6CD3204C-58A6-6F42-867E-89D60DC3C2C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858995" y="7654734"/>
                      <a:ext cx="36400" cy="0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4" name="Straight Connector 623">
                      <a:extLst>
                        <a:ext uri="{FF2B5EF4-FFF2-40B4-BE49-F238E27FC236}">
                          <a16:creationId xmlns:a16="http://schemas.microsoft.com/office/drawing/2014/main" id="{A3F6498C-B2CB-3F42-8688-C9D81522AC0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669998" y="7651484"/>
                      <a:ext cx="36400" cy="0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87" name="Group 3696"/>
                  <p:cNvGrpSpPr>
                    <a:grpSpLocks/>
                  </p:cNvGrpSpPr>
                  <p:nvPr/>
                </p:nvGrpSpPr>
                <p:grpSpPr bwMode="auto">
                  <a:xfrm>
                    <a:off x="2438284" y="1338892"/>
                    <a:ext cx="256372" cy="87075"/>
                    <a:chOff x="2669480" y="7644288"/>
                    <a:chExt cx="226097" cy="59497"/>
                  </a:xfrm>
                </p:grpSpPr>
                <p:cxnSp>
                  <p:nvCxnSpPr>
                    <p:cNvPr id="615" name="Straight Connector 614">
                      <a:extLst>
                        <a:ext uri="{FF2B5EF4-FFF2-40B4-BE49-F238E27FC236}">
                          <a16:creationId xmlns:a16="http://schemas.microsoft.com/office/drawing/2014/main" id="{5DECECED-8626-E448-9C66-D357A4FBC72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726027" y="7699686"/>
                      <a:ext cx="107799" cy="0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6" name="Straight Connector 615">
                      <a:extLst>
                        <a:ext uri="{FF2B5EF4-FFF2-40B4-BE49-F238E27FC236}">
                          <a16:creationId xmlns:a16="http://schemas.microsoft.com/office/drawing/2014/main" id="{C791C8C9-4E22-E241-B007-DFBF08662E2B}"/>
                        </a:ext>
                      </a:extLst>
                    </p:cNvPr>
                    <p:cNvCxnSpPr>
                      <a:cxnSpLocks noChangeAspect="1"/>
                    </p:cNvCxnSpPr>
                    <p:nvPr/>
                  </p:nvCxnSpPr>
                  <p:spPr>
                    <a:xfrm flipV="1">
                      <a:off x="2831026" y="7649852"/>
                      <a:ext cx="32199" cy="54167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7" name="Straight Connector 616">
                      <a:extLst>
                        <a:ext uri="{FF2B5EF4-FFF2-40B4-BE49-F238E27FC236}">
                          <a16:creationId xmlns:a16="http://schemas.microsoft.com/office/drawing/2014/main" id="{7FFCFAE0-81CE-5E42-BCD7-BB4005D8FAF9}"/>
                        </a:ext>
                      </a:extLst>
                    </p:cNvPr>
                    <p:cNvCxnSpPr>
                      <a:cxnSpLocks noChangeAspect="1"/>
                    </p:cNvCxnSpPr>
                    <p:nvPr/>
                  </p:nvCxnSpPr>
                  <p:spPr>
                    <a:xfrm flipH="1" flipV="1">
                      <a:off x="2699428" y="7644435"/>
                      <a:ext cx="33600" cy="54167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8" name="Straight Connector 617">
                      <a:extLst>
                        <a:ext uri="{FF2B5EF4-FFF2-40B4-BE49-F238E27FC236}">
                          <a16:creationId xmlns:a16="http://schemas.microsoft.com/office/drawing/2014/main" id="{A8407D7D-81F6-4647-AE43-0552A556458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859026" y="7648768"/>
                      <a:ext cx="36400" cy="0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9" name="Straight Connector 618">
                      <a:extLst>
                        <a:ext uri="{FF2B5EF4-FFF2-40B4-BE49-F238E27FC236}">
                          <a16:creationId xmlns:a16="http://schemas.microsoft.com/office/drawing/2014/main" id="{EA39DAC9-23D3-1C44-AD1D-2FED80F3F8B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670028" y="7645518"/>
                      <a:ext cx="36400" cy="0"/>
                    </a:xfrm>
                    <a:prstGeom prst="line">
                      <a:avLst/>
                    </a:prstGeom>
                    <a:ln w="158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88" name="Group 3697"/>
                  <p:cNvGrpSpPr>
                    <a:grpSpLocks/>
                  </p:cNvGrpSpPr>
                  <p:nvPr/>
                </p:nvGrpSpPr>
                <p:grpSpPr bwMode="auto">
                  <a:xfrm>
                    <a:off x="1526261" y="1254260"/>
                    <a:ext cx="1174218" cy="110035"/>
                    <a:chOff x="2882619" y="2158269"/>
                    <a:chExt cx="1174218" cy="110035"/>
                  </a:xfrm>
                </p:grpSpPr>
                <p:grpSp>
                  <p:nvGrpSpPr>
                    <p:cNvPr id="609" name="Group 37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882619" y="2158269"/>
                      <a:ext cx="258619" cy="105372"/>
                      <a:chOff x="2417634" y="7348601"/>
                      <a:chExt cx="228079" cy="72000"/>
                    </a:xfrm>
                  </p:grpSpPr>
                  <p:pic>
                    <p:nvPicPr>
                      <p:cNvPr id="613" name="Picture 3722"/>
                      <p:cNvPicPr>
                        <a:picLocks noChangeAspect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rot="5400000">
                        <a:off x="2591712" y="7366600"/>
                        <a:ext cx="72000" cy="360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614" name="Picture 3723"/>
                      <p:cNvPicPr>
                        <a:picLocks noChangeAspect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rot="5400000">
                        <a:off x="2399635" y="7366600"/>
                        <a:ext cx="72000" cy="360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grpSp>
                  <p:nvGrpSpPr>
                    <p:cNvPr id="610" name="Group 37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8218" y="2162932"/>
                      <a:ext cx="258619" cy="105372"/>
                      <a:chOff x="2417634" y="7348601"/>
                      <a:chExt cx="228079" cy="72000"/>
                    </a:xfrm>
                  </p:grpSpPr>
                  <p:pic>
                    <p:nvPicPr>
                      <p:cNvPr id="611" name="Picture 3720"/>
                      <p:cNvPicPr>
                        <a:picLocks noChangeAspect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rot="5400000">
                        <a:off x="2591712" y="7366600"/>
                        <a:ext cx="72000" cy="360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612" name="Picture 3721"/>
                      <p:cNvPicPr>
                        <a:picLocks noChangeAspect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rot="5400000">
                        <a:off x="2399635" y="7366600"/>
                        <a:ext cx="72000" cy="360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</p:grpSp>
              <p:grpSp>
                <p:nvGrpSpPr>
                  <p:cNvPr id="589" name="Group 3698"/>
                  <p:cNvGrpSpPr>
                    <a:grpSpLocks/>
                  </p:cNvGrpSpPr>
                  <p:nvPr/>
                </p:nvGrpSpPr>
                <p:grpSpPr bwMode="auto">
                  <a:xfrm>
                    <a:off x="1330764" y="644658"/>
                    <a:ext cx="202016" cy="261355"/>
                    <a:chOff x="2335364" y="1324930"/>
                    <a:chExt cx="202016" cy="261355"/>
                  </a:xfrm>
                </p:grpSpPr>
                <p:pic>
                  <p:nvPicPr>
                    <p:cNvPr id="600" name="Picture 3709"/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392320" y="1491551"/>
                      <a:ext cx="145060" cy="6494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grpSp>
                  <p:nvGrpSpPr>
                    <p:cNvPr id="601" name="Group 600">
                      <a:extLst>
                        <a:ext uri="{FF2B5EF4-FFF2-40B4-BE49-F238E27FC236}">
                          <a16:creationId xmlns:a16="http://schemas.microsoft.com/office/drawing/2014/main" id="{5FF1EE5B-EC37-7C4C-8C18-09203E83737F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2380298" y="1324930"/>
                      <a:ext cx="42467" cy="137160"/>
                      <a:chOff x="910294" y="2292691"/>
                      <a:chExt cx="221238" cy="677995"/>
                    </a:xfrm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p:grpSpPr>
                  <p:sp>
                    <p:nvSpPr>
                      <p:cNvPr id="604" name="Frame 603">
                        <a:extLst>
                          <a:ext uri="{FF2B5EF4-FFF2-40B4-BE49-F238E27FC236}">
                            <a16:creationId xmlns:a16="http://schemas.microsoft.com/office/drawing/2014/main" id="{645E4084-10C4-2C44-8A19-2F69D2D533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9920" y="2292691"/>
                        <a:ext cx="122356" cy="606626"/>
                      </a:xfrm>
                      <a:prstGeom prst="frame">
                        <a:avLst/>
                      </a:prstGeom>
                      <a:grpFill/>
                      <a:ln w="9525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QA" sz="240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cxnSp>
                    <p:nvCxnSpPr>
                      <p:cNvPr id="605" name="Straight Connector 604">
                        <a:extLst>
                          <a:ext uri="{FF2B5EF4-FFF2-40B4-BE49-F238E27FC236}">
                            <a16:creationId xmlns:a16="http://schemas.microsoft.com/office/drawing/2014/main" id="{0B4E0852-DF77-2343-94B9-5D7792D66D0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06638" y="2515711"/>
                        <a:ext cx="0" cy="370221"/>
                      </a:xfrm>
                      <a:prstGeom prst="line">
                        <a:avLst/>
                      </a:prstGeom>
                      <a:grpFill/>
                      <a:ln w="19050"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6" name="Straight Connector 605">
                        <a:extLst>
                          <a:ext uri="{FF2B5EF4-FFF2-40B4-BE49-F238E27FC236}">
                            <a16:creationId xmlns:a16="http://schemas.microsoft.com/office/drawing/2014/main" id="{8C41F17A-18ED-BC48-8F83-08EAAE17596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970638" y="2292691"/>
                        <a:ext cx="36000" cy="254248"/>
                      </a:xfrm>
                      <a:prstGeom prst="line">
                        <a:avLst/>
                      </a:prstGeom>
                      <a:grpFill/>
                      <a:ln w="12700"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07" name="Frame 606">
                        <a:extLst>
                          <a:ext uri="{FF2B5EF4-FFF2-40B4-BE49-F238E27FC236}">
                            <a16:creationId xmlns:a16="http://schemas.microsoft.com/office/drawing/2014/main" id="{7E04D2DD-52A1-744E-8FDA-C41B5E60C2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0294" y="2890400"/>
                        <a:ext cx="221238" cy="45719"/>
                      </a:xfrm>
                      <a:prstGeom prst="fram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QA" sz="240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608" name="Frame 607">
                        <a:extLst>
                          <a:ext uri="{FF2B5EF4-FFF2-40B4-BE49-F238E27FC236}">
                            <a16:creationId xmlns:a16="http://schemas.microsoft.com/office/drawing/2014/main" id="{8235D8DA-90AB-7742-BE53-B6D7BDF351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7219" y="2890397"/>
                        <a:ext cx="45719" cy="80289"/>
                      </a:xfrm>
                      <a:prstGeom prst="fram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QA" sz="240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cxnSp>
                  <p:nvCxnSpPr>
                    <p:cNvPr id="602" name="Straight Connector 601"/>
                    <p:cNvCxnSpPr/>
                    <p:nvPr/>
                  </p:nvCxnSpPr>
                  <p:spPr>
                    <a:xfrm>
                      <a:off x="2478337" y="1421646"/>
                      <a:ext cx="0" cy="164892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3" name="Straight Connector 602"/>
                    <p:cNvCxnSpPr/>
                    <p:nvPr/>
                  </p:nvCxnSpPr>
                  <p:spPr>
                    <a:xfrm flipH="1">
                      <a:off x="2335467" y="1432744"/>
                      <a:ext cx="136520" cy="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90" name="Group 3699"/>
                  <p:cNvGrpSpPr>
                    <a:grpSpLocks/>
                  </p:cNvGrpSpPr>
                  <p:nvPr/>
                </p:nvGrpSpPr>
                <p:grpSpPr bwMode="auto">
                  <a:xfrm>
                    <a:off x="2916299" y="652432"/>
                    <a:ext cx="185247" cy="261355"/>
                    <a:chOff x="4847481" y="1293799"/>
                    <a:chExt cx="185247" cy="261355"/>
                  </a:xfrm>
                </p:grpSpPr>
                <p:pic>
                  <p:nvPicPr>
                    <p:cNvPr id="591" name="Picture 3700"/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887668" y="1460420"/>
                      <a:ext cx="145060" cy="6494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grpSp>
                  <p:nvGrpSpPr>
                    <p:cNvPr id="592" name="Group 591">
                      <a:extLst>
                        <a:ext uri="{FF2B5EF4-FFF2-40B4-BE49-F238E27FC236}">
                          <a16:creationId xmlns:a16="http://schemas.microsoft.com/office/drawing/2014/main" id="{5FF1EE5B-EC37-7C4C-8C18-09203E83737F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4875646" y="1293799"/>
                      <a:ext cx="42467" cy="137160"/>
                      <a:chOff x="910294" y="2292691"/>
                      <a:chExt cx="221238" cy="677995"/>
                    </a:xfrm>
                    <a:gradFill flip="none" rotWithShape="1"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p:grpSpPr>
                  <p:sp>
                    <p:nvSpPr>
                      <p:cNvPr id="595" name="Frame 594">
                        <a:extLst>
                          <a:ext uri="{FF2B5EF4-FFF2-40B4-BE49-F238E27FC236}">
                            <a16:creationId xmlns:a16="http://schemas.microsoft.com/office/drawing/2014/main" id="{645E4084-10C4-2C44-8A19-2F69D2D533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9920" y="2292691"/>
                        <a:ext cx="122356" cy="606626"/>
                      </a:xfrm>
                      <a:prstGeom prst="frame">
                        <a:avLst/>
                      </a:prstGeom>
                      <a:grpFill/>
                      <a:ln w="9525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QA" sz="240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cxnSp>
                    <p:nvCxnSpPr>
                      <p:cNvPr id="596" name="Straight Connector 595">
                        <a:extLst>
                          <a:ext uri="{FF2B5EF4-FFF2-40B4-BE49-F238E27FC236}">
                            <a16:creationId xmlns:a16="http://schemas.microsoft.com/office/drawing/2014/main" id="{0B4E0852-DF77-2343-94B9-5D7792D66D0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06638" y="2515711"/>
                        <a:ext cx="0" cy="370221"/>
                      </a:xfrm>
                      <a:prstGeom prst="line">
                        <a:avLst/>
                      </a:prstGeom>
                      <a:grpFill/>
                      <a:ln w="19050"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97" name="Straight Connector 596">
                        <a:extLst>
                          <a:ext uri="{FF2B5EF4-FFF2-40B4-BE49-F238E27FC236}">
                            <a16:creationId xmlns:a16="http://schemas.microsoft.com/office/drawing/2014/main" id="{8C41F17A-18ED-BC48-8F83-08EAAE17596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970638" y="2292691"/>
                        <a:ext cx="36000" cy="254248"/>
                      </a:xfrm>
                      <a:prstGeom prst="line">
                        <a:avLst/>
                      </a:prstGeom>
                      <a:grpFill/>
                      <a:ln w="12700"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98" name="Frame 597">
                        <a:extLst>
                          <a:ext uri="{FF2B5EF4-FFF2-40B4-BE49-F238E27FC236}">
                            <a16:creationId xmlns:a16="http://schemas.microsoft.com/office/drawing/2014/main" id="{7E04D2DD-52A1-744E-8FDA-C41B5E60C2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0294" y="2890400"/>
                        <a:ext cx="221238" cy="45719"/>
                      </a:xfrm>
                      <a:prstGeom prst="fram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QA" sz="240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599" name="Frame 598">
                        <a:extLst>
                          <a:ext uri="{FF2B5EF4-FFF2-40B4-BE49-F238E27FC236}">
                            <a16:creationId xmlns:a16="http://schemas.microsoft.com/office/drawing/2014/main" id="{8235D8DA-90AB-7742-BE53-B6D7BDF351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7219" y="2890397"/>
                        <a:ext cx="45719" cy="80289"/>
                      </a:xfrm>
                      <a:prstGeom prst="fram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QA" sz="240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cxnSp>
                  <p:nvCxnSpPr>
                    <p:cNvPr id="593" name="Straight Connector 592"/>
                    <p:cNvCxnSpPr/>
                    <p:nvPr/>
                  </p:nvCxnSpPr>
                  <p:spPr>
                    <a:xfrm>
                      <a:off x="4965380" y="1390668"/>
                      <a:ext cx="0" cy="164892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4" name="Straight Connector 593"/>
                    <p:cNvCxnSpPr/>
                    <p:nvPr/>
                  </p:nvCxnSpPr>
                  <p:spPr>
                    <a:xfrm flipH="1">
                      <a:off x="4847909" y="1390668"/>
                      <a:ext cx="126996" cy="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sp>
            <p:nvSpPr>
              <p:cNvPr id="577" name="Rectangle 576">
                <a:extLst>
                  <a:ext uri="{FF2B5EF4-FFF2-40B4-BE49-F238E27FC236}">
                    <a16:creationId xmlns:a16="http://schemas.microsoft.com/office/drawing/2014/main" id="{BD550122-C2A9-6B49-B3F8-D89F8D313D8F}"/>
                  </a:ext>
                </a:extLst>
              </p:cNvPr>
              <p:cNvSpPr/>
              <p:nvPr/>
            </p:nvSpPr>
            <p:spPr>
              <a:xfrm rot="5400000">
                <a:off x="4942400" y="2009112"/>
                <a:ext cx="53907" cy="1828738"/>
              </a:xfrm>
              <a:prstGeom prst="rect">
                <a:avLst/>
              </a:prstGeom>
              <a:solidFill>
                <a:srgbClr val="E6E6E6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QA" sz="2400"/>
              </a:p>
            </p:txBody>
          </p:sp>
        </p:grpSp>
        <p:grpSp>
          <p:nvGrpSpPr>
            <p:cNvPr id="571" name="Group 3680"/>
            <p:cNvGrpSpPr>
              <a:grpSpLocks/>
            </p:cNvGrpSpPr>
            <p:nvPr/>
          </p:nvGrpSpPr>
          <p:grpSpPr bwMode="auto">
            <a:xfrm>
              <a:off x="4379827" y="2194122"/>
              <a:ext cx="1004529" cy="170693"/>
              <a:chOff x="1552308" y="2154112"/>
              <a:chExt cx="1004529" cy="170693"/>
            </a:xfrm>
          </p:grpSpPr>
          <p:pic>
            <p:nvPicPr>
              <p:cNvPr id="572" name="Picture 368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561060" y="2190262"/>
                <a:ext cx="118019" cy="45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3" name="Picture 368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474967" y="2190581"/>
                <a:ext cx="118019" cy="45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4" name="Picture 368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489885" y="2222636"/>
                <a:ext cx="164592" cy="397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5" name="Picture 368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400515" y="2218543"/>
                <a:ext cx="164592" cy="397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638" name="Group 637"/>
          <p:cNvGrpSpPr/>
          <p:nvPr/>
        </p:nvGrpSpPr>
        <p:grpSpPr>
          <a:xfrm>
            <a:off x="8677674" y="3972906"/>
            <a:ext cx="2474384" cy="2054848"/>
            <a:chOff x="5041900" y="3917951"/>
            <a:chExt cx="2474384" cy="2054848"/>
          </a:xfrm>
        </p:grpSpPr>
        <p:grpSp>
          <p:nvGrpSpPr>
            <p:cNvPr id="639" name="Group 638"/>
            <p:cNvGrpSpPr>
              <a:grpSpLocks/>
            </p:cNvGrpSpPr>
            <p:nvPr/>
          </p:nvGrpSpPr>
          <p:grpSpPr bwMode="auto">
            <a:xfrm>
              <a:off x="5041900" y="3917951"/>
              <a:ext cx="2474384" cy="1253067"/>
              <a:chOff x="3801497" y="5555730"/>
              <a:chExt cx="1855724" cy="939818"/>
            </a:xfrm>
          </p:grpSpPr>
          <p:grpSp>
            <p:nvGrpSpPr>
              <p:cNvPr id="641" name="Group 3817"/>
              <p:cNvGrpSpPr>
                <a:grpSpLocks/>
              </p:cNvGrpSpPr>
              <p:nvPr/>
            </p:nvGrpSpPr>
            <p:grpSpPr bwMode="auto">
              <a:xfrm>
                <a:off x="3801497" y="5555730"/>
                <a:ext cx="1855724" cy="879952"/>
                <a:chOff x="4045460" y="1484863"/>
                <a:chExt cx="1855724" cy="879952"/>
              </a:xfrm>
            </p:grpSpPr>
            <p:grpSp>
              <p:nvGrpSpPr>
                <p:cNvPr id="645" name="Group 3821"/>
                <p:cNvGrpSpPr>
                  <a:grpSpLocks/>
                </p:cNvGrpSpPr>
                <p:nvPr/>
              </p:nvGrpSpPr>
              <p:grpSpPr bwMode="auto">
                <a:xfrm>
                  <a:off x="4045460" y="1484863"/>
                  <a:ext cx="1855724" cy="879542"/>
                  <a:chOff x="4045460" y="2070481"/>
                  <a:chExt cx="1855724" cy="879542"/>
                </a:xfrm>
              </p:grpSpPr>
              <p:grpSp>
                <p:nvGrpSpPr>
                  <p:cNvPr id="651" name="Group 3827"/>
                  <p:cNvGrpSpPr>
                    <a:grpSpLocks/>
                  </p:cNvGrpSpPr>
                  <p:nvPr/>
                </p:nvGrpSpPr>
                <p:grpSpPr bwMode="auto">
                  <a:xfrm>
                    <a:off x="4045460" y="2070481"/>
                    <a:ext cx="1855724" cy="829882"/>
                    <a:chOff x="4047241" y="643052"/>
                    <a:chExt cx="1855724" cy="829882"/>
                  </a:xfrm>
                </p:grpSpPr>
                <p:grpSp>
                  <p:nvGrpSpPr>
                    <p:cNvPr id="653" name="Group 38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047241" y="979873"/>
                      <a:ext cx="1845670" cy="214085"/>
                      <a:chOff x="1361817" y="2305689"/>
                      <a:chExt cx="1845670" cy="214085"/>
                    </a:xfrm>
                  </p:grpSpPr>
                  <p:pic>
                    <p:nvPicPr>
                      <p:cNvPr id="710" name="Picture 709"/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duotone>
                          <a:prstClr val="black"/>
                          <a:schemeClr val="accent2">
                            <a:tint val="45000"/>
                            <a:satMod val="400000"/>
                          </a:schemeClr>
                        </a:duoton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8013" t="7281"/>
                      <a:stretch>
                        <a:fillRect/>
                      </a:stretch>
                    </p:blipFill>
                    <p:spPr bwMode="auto">
                      <a:xfrm rot="10800000">
                        <a:off x="1361817" y="2313047"/>
                        <a:ext cx="638122" cy="206727"/>
                      </a:xfrm>
                      <a:prstGeom prst="rect">
                        <a:avLst/>
                      </a:prstGeom>
                      <a:solidFill>
                        <a:srgbClr val="9452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711" name="Picture 710"/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duotone>
                          <a:prstClr val="black"/>
                          <a:schemeClr val="accent2">
                            <a:tint val="45000"/>
                            <a:satMod val="400000"/>
                          </a:schemeClr>
                        </a:duoton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8013" t="7281"/>
                      <a:stretch>
                        <a:fillRect/>
                      </a:stretch>
                    </p:blipFill>
                    <p:spPr bwMode="auto">
                      <a:xfrm rot="10800000">
                        <a:off x="1965858" y="2305689"/>
                        <a:ext cx="638122" cy="206727"/>
                      </a:xfrm>
                      <a:prstGeom prst="rect">
                        <a:avLst/>
                      </a:prstGeom>
                      <a:solidFill>
                        <a:srgbClr val="9452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712" name="Picture 711"/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duotone>
                          <a:prstClr val="black"/>
                          <a:schemeClr val="accent2">
                            <a:tint val="45000"/>
                            <a:satMod val="400000"/>
                          </a:schemeClr>
                        </a:duoton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8013" t="7281"/>
                      <a:stretch>
                        <a:fillRect/>
                      </a:stretch>
                    </p:blipFill>
                    <p:spPr bwMode="auto">
                      <a:xfrm rot="10800000">
                        <a:off x="2569365" y="2312846"/>
                        <a:ext cx="638122" cy="206727"/>
                      </a:xfrm>
                      <a:prstGeom prst="rect">
                        <a:avLst/>
                      </a:prstGeom>
                      <a:solidFill>
                        <a:srgbClr val="9452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grpSp>
                  <p:nvGrpSpPr>
                    <p:cNvPr id="654" name="Group 383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064111" y="643052"/>
                      <a:ext cx="1838854" cy="829882"/>
                      <a:chOff x="1301702" y="644658"/>
                      <a:chExt cx="1838854" cy="829882"/>
                    </a:xfrm>
                  </p:grpSpPr>
                  <p:sp>
                    <p:nvSpPr>
                      <p:cNvPr id="655" name="Rectangle 654">
                        <a:extLst>
                          <a:ext uri="{FF2B5EF4-FFF2-40B4-BE49-F238E27FC236}">
                            <a16:creationId xmlns:a16="http://schemas.microsoft.com/office/drawing/2014/main" id="{BD550122-C2A9-6B49-B3F8-D89F8D313D8F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2189674" y="533580"/>
                        <a:ext cx="53976" cy="1828737"/>
                      </a:xfrm>
                      <a:prstGeom prst="rect">
                        <a:avLst/>
                      </a:prstGeom>
                      <a:solidFill>
                        <a:srgbClr val="E64ADF"/>
                      </a:solidFill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QA" sz="2400"/>
                      </a:p>
                    </p:txBody>
                  </p:sp>
                  <p:sp>
                    <p:nvSpPr>
                      <p:cNvPr id="656" name="Rectangle 655">
                        <a:extLst>
                          <a:ext uri="{FF2B5EF4-FFF2-40B4-BE49-F238E27FC236}">
                            <a16:creationId xmlns:a16="http://schemas.microsoft.com/office/drawing/2014/main" id="{E8DCC77E-340E-884B-9A3B-327B45A55C71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2173798" y="362127"/>
                        <a:ext cx="104777" cy="1828737"/>
                      </a:xfrm>
                      <a:prstGeom prst="rect">
                        <a:avLst/>
                      </a:prstGeom>
                      <a:pattFill prst="pct30">
                        <a:fgClr>
                          <a:schemeClr val="bg2">
                            <a:lumMod val="25000"/>
                          </a:schemeClr>
                        </a:fgClr>
                        <a:bgClr>
                          <a:schemeClr val="bg1"/>
                        </a:bgClr>
                      </a:pattFill>
                      <a:ln w="3175">
                        <a:solidFill>
                          <a:schemeClr val="bg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QA" sz="2400"/>
                      </a:p>
                    </p:txBody>
                  </p:sp>
                  <p:sp>
                    <p:nvSpPr>
                      <p:cNvPr id="657" name="Rectangle 656">
                        <a:extLst>
                          <a:ext uri="{FF2B5EF4-FFF2-40B4-BE49-F238E27FC236}">
                            <a16:creationId xmlns:a16="http://schemas.microsoft.com/office/drawing/2014/main" id="{CD568411-693E-974B-BED3-98E387F76D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8967" y="801823"/>
                        <a:ext cx="82547" cy="527060"/>
                      </a:xfrm>
                      <a:prstGeom prst="rect">
                        <a:avLst/>
                      </a:prstGeom>
                      <a:pattFill prst="pct30">
                        <a:fgClr>
                          <a:schemeClr val="bg2">
                            <a:lumMod val="25000"/>
                          </a:schemeClr>
                        </a:fgClr>
                        <a:bgClr>
                          <a:schemeClr val="bg1"/>
                        </a:bgClr>
                      </a:pattFill>
                      <a:ln w="3175">
                        <a:solidFill>
                          <a:schemeClr val="bg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QA" sz="2400"/>
                      </a:p>
                    </p:txBody>
                  </p:sp>
                  <p:sp>
                    <p:nvSpPr>
                      <p:cNvPr id="658" name="Rectangle 657">
                        <a:extLst>
                          <a:ext uri="{FF2B5EF4-FFF2-40B4-BE49-F238E27FC236}">
                            <a16:creationId xmlns:a16="http://schemas.microsoft.com/office/drawing/2014/main" id="{83465E01-86F9-6741-9131-C5B25F3E99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38950" y="801823"/>
                        <a:ext cx="82547" cy="527060"/>
                      </a:xfrm>
                      <a:prstGeom prst="rect">
                        <a:avLst/>
                      </a:prstGeom>
                      <a:pattFill prst="pct30">
                        <a:fgClr>
                          <a:schemeClr val="bg2">
                            <a:lumMod val="25000"/>
                          </a:schemeClr>
                        </a:fgClr>
                        <a:bgClr>
                          <a:schemeClr val="bg1"/>
                        </a:bgClr>
                      </a:pattFill>
                      <a:ln w="3175">
                        <a:solidFill>
                          <a:schemeClr val="bg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QA" sz="2400"/>
                      </a:p>
                    </p:txBody>
                  </p:sp>
                  <p:grpSp>
                    <p:nvGrpSpPr>
                      <p:cNvPr id="659" name="Group 383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95417" y="1240888"/>
                        <a:ext cx="25048" cy="79673"/>
                        <a:chOff x="2897483" y="7681969"/>
                        <a:chExt cx="22090" cy="54440"/>
                      </a:xfrm>
                    </p:grpSpPr>
                    <p:cxnSp>
                      <p:nvCxnSpPr>
                        <p:cNvPr id="705" name="Straight Connector 704">
                          <a:extLst>
                            <a:ext uri="{FF2B5EF4-FFF2-40B4-BE49-F238E27FC236}">
                              <a16:creationId xmlns:a16="http://schemas.microsoft.com/office/drawing/2014/main" id="{9C6CD88C-18B7-FD48-9613-80209F1F6387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2909155" y="7714977"/>
                          <a:ext cx="0" cy="21695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06" name="Straight Connector 705">
                          <a:extLst>
                            <a:ext uri="{FF2B5EF4-FFF2-40B4-BE49-F238E27FC236}">
                              <a16:creationId xmlns:a16="http://schemas.microsoft.com/office/drawing/2014/main" id="{15139246-35F4-2B40-83AC-FFBA618538AB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>
                          <a:off x="2897956" y="7725825"/>
                          <a:ext cx="29400" cy="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707" name="Group 388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897973" y="7681969"/>
                          <a:ext cx="21600" cy="21600"/>
                          <a:chOff x="1658192" y="7075819"/>
                          <a:chExt cx="36000" cy="36000"/>
                        </a:xfrm>
                      </p:grpSpPr>
                      <p:cxnSp>
                        <p:nvCxnSpPr>
                          <p:cNvPr id="708" name="Straight Connector 707">
                            <a:extLst>
                              <a:ext uri="{FF2B5EF4-FFF2-40B4-BE49-F238E27FC236}">
                                <a16:creationId xmlns:a16="http://schemas.microsoft.com/office/drawing/2014/main" id="{72610150-2D4A-2D4A-871E-253E300B4350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H="1" flipV="1">
                            <a:off x="1676829" y="7076595"/>
                            <a:ext cx="0" cy="45197"/>
                          </a:xfrm>
                          <a:prstGeom prst="line">
                            <a:avLst/>
                          </a:prstGeom>
                          <a:ln w="635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709" name="Straight Connector 708">
                            <a:extLst>
                              <a:ext uri="{FF2B5EF4-FFF2-40B4-BE49-F238E27FC236}">
                                <a16:creationId xmlns:a16="http://schemas.microsoft.com/office/drawing/2014/main" id="{99490B82-7FF9-D441-ADEE-D38AF2E90762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H="1">
                            <a:off x="1658163" y="7094674"/>
                            <a:ext cx="49000" cy="0"/>
                          </a:xfrm>
                          <a:prstGeom prst="line">
                            <a:avLst/>
                          </a:prstGeom>
                          <a:ln w="635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</p:grpSp>
                  <p:grpSp>
                    <p:nvGrpSpPr>
                      <p:cNvPr id="660" name="Group 383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67053" y="1236241"/>
                        <a:ext cx="25048" cy="79673"/>
                        <a:chOff x="2897483" y="7681969"/>
                        <a:chExt cx="22090" cy="54440"/>
                      </a:xfrm>
                    </p:grpSpPr>
                    <p:cxnSp>
                      <p:nvCxnSpPr>
                        <p:cNvPr id="700" name="Straight Connector 699">
                          <a:extLst>
                            <a:ext uri="{FF2B5EF4-FFF2-40B4-BE49-F238E27FC236}">
                              <a16:creationId xmlns:a16="http://schemas.microsoft.com/office/drawing/2014/main" id="{58A3D558-13EF-0841-B440-EC58A8312759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2909098" y="7714898"/>
                          <a:ext cx="0" cy="21695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01" name="Straight Connector 700">
                          <a:extLst>
                            <a:ext uri="{FF2B5EF4-FFF2-40B4-BE49-F238E27FC236}">
                              <a16:creationId xmlns:a16="http://schemas.microsoft.com/office/drawing/2014/main" id="{CCC2B67B-DA54-4242-B14E-7218FA6ADC25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>
                          <a:off x="2897898" y="7725745"/>
                          <a:ext cx="29400" cy="0"/>
                        </a:xfrm>
                        <a:prstGeom prst="line">
                          <a:avLst/>
                        </a:prstGeom>
                        <a:ln w="63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702" name="Group 387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897973" y="7681969"/>
                          <a:ext cx="21600" cy="21600"/>
                          <a:chOff x="1658192" y="7075819"/>
                          <a:chExt cx="36000" cy="36000"/>
                        </a:xfrm>
                      </p:grpSpPr>
                      <p:cxnSp>
                        <p:nvCxnSpPr>
                          <p:cNvPr id="703" name="Straight Connector 702">
                            <a:extLst>
                              <a:ext uri="{FF2B5EF4-FFF2-40B4-BE49-F238E27FC236}">
                                <a16:creationId xmlns:a16="http://schemas.microsoft.com/office/drawing/2014/main" id="{AC09E5B3-752E-6341-9769-01A4F0E73F72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H="1" flipV="1">
                            <a:off x="1676734" y="7076462"/>
                            <a:ext cx="0" cy="36158"/>
                          </a:xfrm>
                          <a:prstGeom prst="line">
                            <a:avLst/>
                          </a:prstGeom>
                          <a:ln w="635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704" name="Straight Connector 703">
                            <a:extLst>
                              <a:ext uri="{FF2B5EF4-FFF2-40B4-BE49-F238E27FC236}">
                                <a16:creationId xmlns:a16="http://schemas.microsoft.com/office/drawing/2014/main" id="{20739B28-B54E-5447-B0E6-6D173BC61FA6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H="1">
                            <a:off x="1658067" y="7094542"/>
                            <a:ext cx="49000" cy="0"/>
                          </a:xfrm>
                          <a:prstGeom prst="line">
                            <a:avLst/>
                          </a:prstGeom>
                          <a:ln w="635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</p:grpSp>
                  <p:grpSp>
                    <p:nvGrpSpPr>
                      <p:cNvPr id="661" name="Group 383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525536" y="1333332"/>
                        <a:ext cx="256372" cy="87074"/>
                        <a:chOff x="2669480" y="7644288"/>
                        <a:chExt cx="226097" cy="59497"/>
                      </a:xfrm>
                    </p:grpSpPr>
                    <p:cxnSp>
                      <p:nvCxnSpPr>
                        <p:cNvPr id="695" name="Straight Connector 694">
                          <a:extLst>
                            <a:ext uri="{FF2B5EF4-FFF2-40B4-BE49-F238E27FC236}">
                              <a16:creationId xmlns:a16="http://schemas.microsoft.com/office/drawing/2014/main" id="{158735ED-3F0D-374D-B5BF-F03C21979CE0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2725997" y="7699825"/>
                          <a:ext cx="107799" cy="0"/>
                        </a:xfrm>
                        <a:prstGeom prst="line">
                          <a:avLst/>
                        </a:prstGeom>
                        <a:ln w="1587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96" name="Straight Connector 695">
                          <a:extLst>
                            <a:ext uri="{FF2B5EF4-FFF2-40B4-BE49-F238E27FC236}">
                              <a16:creationId xmlns:a16="http://schemas.microsoft.com/office/drawing/2014/main" id="{478F7CD4-E4E9-BA4A-9D11-08683F6877A9}"/>
                            </a:ext>
                          </a:extLst>
                        </p:cNvPr>
                        <p:cNvCxnSpPr>
                          <a:cxnSpLocks noChangeAspect="1"/>
                        </p:cNvCxnSpPr>
                        <p:nvPr/>
                      </p:nvCxnSpPr>
                      <p:spPr>
                        <a:xfrm flipV="1">
                          <a:off x="2830996" y="7649926"/>
                          <a:ext cx="32199" cy="54238"/>
                        </a:xfrm>
                        <a:prstGeom prst="line">
                          <a:avLst/>
                        </a:prstGeom>
                        <a:ln w="1587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97" name="Straight Connector 696">
                          <a:extLst>
                            <a:ext uri="{FF2B5EF4-FFF2-40B4-BE49-F238E27FC236}">
                              <a16:creationId xmlns:a16="http://schemas.microsoft.com/office/drawing/2014/main" id="{7D8251BF-4D90-5847-B092-5B1F1BF80CCB}"/>
                            </a:ext>
                          </a:extLst>
                        </p:cNvPr>
                        <p:cNvCxnSpPr>
                          <a:cxnSpLocks noChangeAspect="1"/>
                        </p:cNvCxnSpPr>
                        <p:nvPr/>
                      </p:nvCxnSpPr>
                      <p:spPr>
                        <a:xfrm flipH="1" flipV="1">
                          <a:off x="2699398" y="7644503"/>
                          <a:ext cx="33600" cy="54238"/>
                        </a:xfrm>
                        <a:prstGeom prst="line">
                          <a:avLst/>
                        </a:prstGeom>
                        <a:ln w="1587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98" name="Straight Connector 697">
                          <a:extLst>
                            <a:ext uri="{FF2B5EF4-FFF2-40B4-BE49-F238E27FC236}">
                              <a16:creationId xmlns:a16="http://schemas.microsoft.com/office/drawing/2014/main" id="{6CD3204C-58A6-6F42-867E-89D60DC3C2CE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2858996" y="7648842"/>
                          <a:ext cx="36400" cy="0"/>
                        </a:xfrm>
                        <a:prstGeom prst="line">
                          <a:avLst/>
                        </a:prstGeom>
                        <a:ln w="1587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99" name="Straight Connector 698">
                          <a:extLst>
                            <a:ext uri="{FF2B5EF4-FFF2-40B4-BE49-F238E27FC236}">
                              <a16:creationId xmlns:a16="http://schemas.microsoft.com/office/drawing/2014/main" id="{A3F6498C-B2CB-3F42-8688-C9D81522AC0F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2669998" y="7645587"/>
                          <a:ext cx="36400" cy="0"/>
                        </a:xfrm>
                        <a:prstGeom prst="line">
                          <a:avLst/>
                        </a:prstGeom>
                        <a:ln w="1587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62" name="Group 383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38284" y="1338892"/>
                        <a:ext cx="256372" cy="87075"/>
                        <a:chOff x="2669480" y="7644288"/>
                        <a:chExt cx="226097" cy="59497"/>
                      </a:xfrm>
                    </p:grpSpPr>
                    <p:cxnSp>
                      <p:nvCxnSpPr>
                        <p:cNvPr id="690" name="Straight Connector 689">
                          <a:extLst>
                            <a:ext uri="{FF2B5EF4-FFF2-40B4-BE49-F238E27FC236}">
                              <a16:creationId xmlns:a16="http://schemas.microsoft.com/office/drawing/2014/main" id="{5DECECED-8626-E448-9C66-D357A4FBC721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2726027" y="7699279"/>
                          <a:ext cx="107798" cy="0"/>
                        </a:xfrm>
                        <a:prstGeom prst="line">
                          <a:avLst/>
                        </a:prstGeom>
                        <a:ln w="1587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91" name="Straight Connector 690">
                          <a:extLst>
                            <a:ext uri="{FF2B5EF4-FFF2-40B4-BE49-F238E27FC236}">
                              <a16:creationId xmlns:a16="http://schemas.microsoft.com/office/drawing/2014/main" id="{C791C8C9-4E22-E241-B007-DFBF08662E2B}"/>
                            </a:ext>
                          </a:extLst>
                        </p:cNvPr>
                        <p:cNvCxnSpPr>
                          <a:cxnSpLocks noChangeAspect="1"/>
                        </p:cNvCxnSpPr>
                        <p:nvPr/>
                      </p:nvCxnSpPr>
                      <p:spPr>
                        <a:xfrm flipV="1">
                          <a:off x="2831025" y="7655890"/>
                          <a:ext cx="32200" cy="47729"/>
                        </a:xfrm>
                        <a:prstGeom prst="line">
                          <a:avLst/>
                        </a:prstGeom>
                        <a:ln w="1587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92" name="Straight Connector 691">
                          <a:extLst>
                            <a:ext uri="{FF2B5EF4-FFF2-40B4-BE49-F238E27FC236}">
                              <a16:creationId xmlns:a16="http://schemas.microsoft.com/office/drawing/2014/main" id="{7FFCFAE0-81CE-5E42-BCD7-BB4005D8FAF9}"/>
                            </a:ext>
                          </a:extLst>
                        </p:cNvPr>
                        <p:cNvCxnSpPr>
                          <a:cxnSpLocks noChangeAspect="1"/>
                        </p:cNvCxnSpPr>
                        <p:nvPr/>
                      </p:nvCxnSpPr>
                      <p:spPr>
                        <a:xfrm flipH="1" flipV="1">
                          <a:off x="2699427" y="7650466"/>
                          <a:ext cx="33600" cy="47729"/>
                        </a:xfrm>
                        <a:prstGeom prst="line">
                          <a:avLst/>
                        </a:prstGeom>
                        <a:ln w="1587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93" name="Straight Connector 692">
                          <a:extLst>
                            <a:ext uri="{FF2B5EF4-FFF2-40B4-BE49-F238E27FC236}">
                              <a16:creationId xmlns:a16="http://schemas.microsoft.com/office/drawing/2014/main" id="{A8407D7D-81F6-4647-AE43-0552A5564583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2859025" y="7654805"/>
                          <a:ext cx="36400" cy="0"/>
                        </a:xfrm>
                        <a:prstGeom prst="line">
                          <a:avLst/>
                        </a:prstGeom>
                        <a:ln w="1587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94" name="Straight Connector 693">
                          <a:extLst>
                            <a:ext uri="{FF2B5EF4-FFF2-40B4-BE49-F238E27FC236}">
                              <a16:creationId xmlns:a16="http://schemas.microsoft.com/office/drawing/2014/main" id="{EA39DAC9-23D3-1C44-AD1D-2FED80F3F8B8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2670028" y="7651551"/>
                          <a:ext cx="36400" cy="0"/>
                        </a:xfrm>
                        <a:prstGeom prst="line">
                          <a:avLst/>
                        </a:prstGeom>
                        <a:ln w="1587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63" name="Group 383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526261" y="1254260"/>
                        <a:ext cx="1174218" cy="110035"/>
                        <a:chOff x="2882619" y="2158269"/>
                        <a:chExt cx="1174218" cy="110035"/>
                      </a:xfrm>
                    </p:grpSpPr>
                    <p:grpSp>
                      <p:nvGrpSpPr>
                        <p:cNvPr id="684" name="Group 386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882619" y="2158269"/>
                          <a:ext cx="258619" cy="105372"/>
                          <a:chOff x="2417634" y="7348601"/>
                          <a:chExt cx="228079" cy="72000"/>
                        </a:xfrm>
                      </p:grpSpPr>
                      <p:pic>
                        <p:nvPicPr>
                          <p:cNvPr id="688" name="Picture 3864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rot="5400000">
                            <a:off x="2591712" y="7366600"/>
                            <a:ext cx="72000" cy="3600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pic>
                        <p:nvPicPr>
                          <p:cNvPr id="689" name="Picture 3865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rot="5400000">
                            <a:off x="2399635" y="7366600"/>
                            <a:ext cx="72000" cy="3600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grpSp>
                    <p:grpSp>
                      <p:nvGrpSpPr>
                        <p:cNvPr id="685" name="Group 386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798218" y="2162932"/>
                          <a:ext cx="258619" cy="105372"/>
                          <a:chOff x="2417634" y="7348601"/>
                          <a:chExt cx="228079" cy="72000"/>
                        </a:xfrm>
                      </p:grpSpPr>
                      <p:pic>
                        <p:nvPicPr>
                          <p:cNvPr id="686" name="Picture 3862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rot="5400000">
                            <a:off x="2591712" y="7366600"/>
                            <a:ext cx="72000" cy="3600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pic>
                        <p:nvPicPr>
                          <p:cNvPr id="687" name="Picture 3863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 rot="5400000">
                            <a:off x="2399635" y="7366600"/>
                            <a:ext cx="72000" cy="3600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grpSp>
                  </p:grpSp>
                  <p:grpSp>
                    <p:nvGrpSpPr>
                      <p:cNvPr id="664" name="Group 384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30764" y="644658"/>
                        <a:ext cx="202016" cy="261355"/>
                        <a:chOff x="2335364" y="1324930"/>
                        <a:chExt cx="202016" cy="261355"/>
                      </a:xfrm>
                    </p:grpSpPr>
                    <p:pic>
                      <p:nvPicPr>
                        <p:cNvPr id="675" name="Picture 3851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92320" y="1491551"/>
                          <a:ext cx="145060" cy="649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grpSp>
                      <p:nvGrpSpPr>
                        <p:cNvPr id="676" name="Group 675">
                          <a:extLst>
                            <a:ext uri="{FF2B5EF4-FFF2-40B4-BE49-F238E27FC236}">
                              <a16:creationId xmlns:a16="http://schemas.microsoft.com/office/drawing/2014/main" id="{5FF1EE5B-EC37-7C4C-8C18-09203E83737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 flipH="1">
                          <a:off x="2380298" y="1324930"/>
                          <a:ext cx="42467" cy="137160"/>
                          <a:chOff x="910294" y="2292691"/>
                          <a:chExt cx="221238" cy="677995"/>
                        </a:xfrm>
                        <a:gradFill flip="none" rotWithShape="1">
                          <a:gsLst>
                            <a:gs pos="0">
                              <a:schemeClr val="accent3">
                                <a:lumMod val="5000"/>
                                <a:lumOff val="95000"/>
                              </a:schemeClr>
                            </a:gs>
                            <a:gs pos="74000">
                              <a:schemeClr val="accent3">
                                <a:lumMod val="45000"/>
                                <a:lumOff val="55000"/>
                              </a:schemeClr>
                            </a:gs>
                            <a:gs pos="83000">
                              <a:schemeClr val="accent3">
                                <a:lumMod val="45000"/>
                                <a:lumOff val="55000"/>
                              </a:schemeClr>
                            </a:gs>
                            <a:gs pos="100000">
                              <a:schemeClr val="accent3">
                                <a:lumMod val="30000"/>
                                <a:lumOff val="70000"/>
                              </a:schemeClr>
                            </a:gs>
                          </a:gsLst>
                          <a:lin ang="5400000" scaled="1"/>
                          <a:tileRect/>
                        </a:gradFill>
                      </p:grpSpPr>
                      <p:sp>
                        <p:nvSpPr>
                          <p:cNvPr id="679" name="Frame 678">
                            <a:extLst>
                              <a:ext uri="{FF2B5EF4-FFF2-40B4-BE49-F238E27FC236}">
                                <a16:creationId xmlns:a16="http://schemas.microsoft.com/office/drawing/2014/main" id="{645E4084-10C4-2C44-8A19-2F69D2D5330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949920" y="2292691"/>
                            <a:ext cx="122356" cy="606626"/>
                          </a:xfrm>
                          <a:prstGeom prst="frame">
                            <a:avLst/>
                          </a:prstGeom>
                          <a:grpFill/>
                          <a:ln w="9525"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en-QA" sz="2400">
                              <a:solidFill>
                                <a:schemeClr val="tx1"/>
                              </a:solidFill>
                            </a:endParaRPr>
                          </a:p>
                        </p:txBody>
                      </p:sp>
                      <p:cxnSp>
                        <p:nvCxnSpPr>
                          <p:cNvPr id="680" name="Straight Connector 679">
                            <a:extLst>
                              <a:ext uri="{FF2B5EF4-FFF2-40B4-BE49-F238E27FC236}">
                                <a16:creationId xmlns:a16="http://schemas.microsoft.com/office/drawing/2014/main" id="{0B4E0852-DF77-2343-94B9-5D7792D66D0E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1006638" y="2515711"/>
                            <a:ext cx="0" cy="370221"/>
                          </a:xfrm>
                          <a:prstGeom prst="line">
                            <a:avLst/>
                          </a:prstGeom>
                          <a:grpFill/>
                          <a:ln w="19050"/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681" name="Straight Connector 680">
                            <a:extLst>
                              <a:ext uri="{FF2B5EF4-FFF2-40B4-BE49-F238E27FC236}">
                                <a16:creationId xmlns:a16="http://schemas.microsoft.com/office/drawing/2014/main" id="{8C41F17A-18ED-BC48-8F83-08EAAE175962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H="1" flipV="1">
                            <a:off x="970638" y="2292691"/>
                            <a:ext cx="36000" cy="254248"/>
                          </a:xfrm>
                          <a:prstGeom prst="line">
                            <a:avLst/>
                          </a:prstGeom>
                          <a:grpFill/>
                          <a:ln w="12700"/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682" name="Frame 681">
                            <a:extLst>
                              <a:ext uri="{FF2B5EF4-FFF2-40B4-BE49-F238E27FC236}">
                                <a16:creationId xmlns:a16="http://schemas.microsoft.com/office/drawing/2014/main" id="{7E04D2DD-52A1-744E-8FDA-C41B5E60C29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910294" y="2890400"/>
                            <a:ext cx="221238" cy="45719"/>
                          </a:xfrm>
                          <a:prstGeom prst="frame">
                            <a:avLst/>
                          </a:prstGeom>
                          <a:grpFill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en-QA" sz="2400">
                              <a:solidFill>
                                <a:schemeClr val="tx1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683" name="Frame 682">
                            <a:extLst>
                              <a:ext uri="{FF2B5EF4-FFF2-40B4-BE49-F238E27FC236}">
                                <a16:creationId xmlns:a16="http://schemas.microsoft.com/office/drawing/2014/main" id="{8235D8DA-90AB-7742-BE53-B6D7BDF3515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947219" y="2890397"/>
                            <a:ext cx="45719" cy="80289"/>
                          </a:xfrm>
                          <a:prstGeom prst="frame">
                            <a:avLst/>
                          </a:prstGeom>
                          <a:grpFill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en-QA" sz="2400">
                              <a:solidFill>
                                <a:schemeClr val="tx1"/>
                              </a:solidFill>
                            </a:endParaRPr>
                          </a:p>
                        </p:txBody>
                      </p:sp>
                    </p:grpSp>
                    <p:cxnSp>
                      <p:nvCxnSpPr>
                        <p:cNvPr id="677" name="Straight Connector 676"/>
                        <p:cNvCxnSpPr/>
                        <p:nvPr/>
                      </p:nvCxnSpPr>
                      <p:spPr>
                        <a:xfrm>
                          <a:off x="2478338" y="1421769"/>
                          <a:ext cx="0" cy="165103"/>
                        </a:xfrm>
                        <a:prstGeom prst="line">
                          <a:avLst/>
                        </a:prstGeom>
                        <a:ln w="254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78" name="Straight Connector 677"/>
                        <p:cNvCxnSpPr/>
                        <p:nvPr/>
                      </p:nvCxnSpPr>
                      <p:spPr>
                        <a:xfrm flipH="1">
                          <a:off x="2335468" y="1432882"/>
                          <a:ext cx="136520" cy="0"/>
                        </a:xfrm>
                        <a:prstGeom prst="line">
                          <a:avLst/>
                        </a:prstGeom>
                        <a:ln w="254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65" name="Group 384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16299" y="652432"/>
                        <a:ext cx="185247" cy="261355"/>
                        <a:chOff x="4847481" y="1293799"/>
                        <a:chExt cx="185247" cy="261355"/>
                      </a:xfrm>
                    </p:grpSpPr>
                    <p:pic>
                      <p:nvPicPr>
                        <p:cNvPr id="666" name="Picture 3842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87668" y="1460420"/>
                          <a:ext cx="145060" cy="649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grpSp>
                      <p:nvGrpSpPr>
                        <p:cNvPr id="667" name="Group 666">
                          <a:extLst>
                            <a:ext uri="{FF2B5EF4-FFF2-40B4-BE49-F238E27FC236}">
                              <a16:creationId xmlns:a16="http://schemas.microsoft.com/office/drawing/2014/main" id="{5FF1EE5B-EC37-7C4C-8C18-09203E83737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 flipH="1">
                          <a:off x="4875646" y="1293799"/>
                          <a:ext cx="42467" cy="137160"/>
                          <a:chOff x="910294" y="2292691"/>
                          <a:chExt cx="221238" cy="677995"/>
                        </a:xfrm>
                        <a:gradFill flip="none" rotWithShape="1">
                          <a:gsLst>
                            <a:gs pos="0">
                              <a:schemeClr val="accent3">
                                <a:lumMod val="5000"/>
                                <a:lumOff val="95000"/>
                              </a:schemeClr>
                            </a:gs>
                            <a:gs pos="74000">
                              <a:schemeClr val="accent3">
                                <a:lumMod val="45000"/>
                                <a:lumOff val="55000"/>
                              </a:schemeClr>
                            </a:gs>
                            <a:gs pos="83000">
                              <a:schemeClr val="accent3">
                                <a:lumMod val="45000"/>
                                <a:lumOff val="55000"/>
                              </a:schemeClr>
                            </a:gs>
                            <a:gs pos="100000">
                              <a:schemeClr val="accent3">
                                <a:lumMod val="30000"/>
                                <a:lumOff val="70000"/>
                              </a:schemeClr>
                            </a:gs>
                          </a:gsLst>
                          <a:lin ang="5400000" scaled="1"/>
                          <a:tileRect/>
                        </a:gradFill>
                      </p:grpSpPr>
                      <p:sp>
                        <p:nvSpPr>
                          <p:cNvPr id="670" name="Frame 669">
                            <a:extLst>
                              <a:ext uri="{FF2B5EF4-FFF2-40B4-BE49-F238E27FC236}">
                                <a16:creationId xmlns:a16="http://schemas.microsoft.com/office/drawing/2014/main" id="{645E4084-10C4-2C44-8A19-2F69D2D5330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949920" y="2292691"/>
                            <a:ext cx="122356" cy="606626"/>
                          </a:xfrm>
                          <a:prstGeom prst="frame">
                            <a:avLst/>
                          </a:prstGeom>
                          <a:grpFill/>
                          <a:ln w="9525"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en-QA" sz="2400">
                              <a:solidFill>
                                <a:schemeClr val="tx1"/>
                              </a:solidFill>
                            </a:endParaRPr>
                          </a:p>
                        </p:txBody>
                      </p:sp>
                      <p:cxnSp>
                        <p:nvCxnSpPr>
                          <p:cNvPr id="671" name="Straight Connector 670">
                            <a:extLst>
                              <a:ext uri="{FF2B5EF4-FFF2-40B4-BE49-F238E27FC236}">
                                <a16:creationId xmlns:a16="http://schemas.microsoft.com/office/drawing/2014/main" id="{0B4E0852-DF77-2343-94B9-5D7792D66D0E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1006638" y="2515711"/>
                            <a:ext cx="0" cy="370221"/>
                          </a:xfrm>
                          <a:prstGeom prst="line">
                            <a:avLst/>
                          </a:prstGeom>
                          <a:grpFill/>
                          <a:ln w="19050"/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672" name="Straight Connector 671">
                            <a:extLst>
                              <a:ext uri="{FF2B5EF4-FFF2-40B4-BE49-F238E27FC236}">
                                <a16:creationId xmlns:a16="http://schemas.microsoft.com/office/drawing/2014/main" id="{8C41F17A-18ED-BC48-8F83-08EAAE175962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H="1" flipV="1">
                            <a:off x="970638" y="2292691"/>
                            <a:ext cx="36000" cy="254248"/>
                          </a:xfrm>
                          <a:prstGeom prst="line">
                            <a:avLst/>
                          </a:prstGeom>
                          <a:grpFill/>
                          <a:ln w="12700"/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673" name="Frame 672">
                            <a:extLst>
                              <a:ext uri="{FF2B5EF4-FFF2-40B4-BE49-F238E27FC236}">
                                <a16:creationId xmlns:a16="http://schemas.microsoft.com/office/drawing/2014/main" id="{7E04D2DD-52A1-744E-8FDA-C41B5E60C29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910294" y="2890400"/>
                            <a:ext cx="221238" cy="45719"/>
                          </a:xfrm>
                          <a:prstGeom prst="frame">
                            <a:avLst/>
                          </a:prstGeom>
                          <a:grpFill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en-QA" sz="2400">
                              <a:solidFill>
                                <a:schemeClr val="tx1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674" name="Frame 673">
                            <a:extLst>
                              <a:ext uri="{FF2B5EF4-FFF2-40B4-BE49-F238E27FC236}">
                                <a16:creationId xmlns:a16="http://schemas.microsoft.com/office/drawing/2014/main" id="{8235D8DA-90AB-7742-BE53-B6D7BDF3515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947219" y="2890397"/>
                            <a:ext cx="45719" cy="80289"/>
                          </a:xfrm>
                          <a:prstGeom prst="frame">
                            <a:avLst/>
                          </a:prstGeom>
                          <a:grpFill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en-QA" sz="2400">
                              <a:solidFill>
                                <a:schemeClr val="tx1"/>
                              </a:solidFill>
                            </a:endParaRPr>
                          </a:p>
                        </p:txBody>
                      </p:sp>
                    </p:grpSp>
                    <p:cxnSp>
                      <p:nvCxnSpPr>
                        <p:cNvPr id="668" name="Straight Connector 667"/>
                        <p:cNvCxnSpPr/>
                        <p:nvPr/>
                      </p:nvCxnSpPr>
                      <p:spPr>
                        <a:xfrm>
                          <a:off x="4965379" y="1390802"/>
                          <a:ext cx="0" cy="165103"/>
                        </a:xfrm>
                        <a:prstGeom prst="line">
                          <a:avLst/>
                        </a:prstGeom>
                        <a:ln w="254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69" name="Straight Connector 668"/>
                        <p:cNvCxnSpPr/>
                        <p:nvPr/>
                      </p:nvCxnSpPr>
                      <p:spPr>
                        <a:xfrm flipH="1">
                          <a:off x="4847908" y="1390802"/>
                          <a:ext cx="126996" cy="0"/>
                        </a:xfrm>
                        <a:prstGeom prst="line">
                          <a:avLst/>
                        </a:prstGeom>
                        <a:ln w="254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sp>
                <p:nvSpPr>
                  <p:cNvPr id="652" name="Rectangle 651">
                    <a:extLst>
                      <a:ext uri="{FF2B5EF4-FFF2-40B4-BE49-F238E27FC236}">
                        <a16:creationId xmlns:a16="http://schemas.microsoft.com/office/drawing/2014/main" id="{BD550122-C2A9-6B49-B3F8-D89F8D313D8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51889" y="2008617"/>
                    <a:ext cx="53976" cy="1828737"/>
                  </a:xfrm>
                  <a:prstGeom prst="rect">
                    <a:avLst/>
                  </a:prstGeom>
                  <a:solidFill>
                    <a:srgbClr val="E64ADF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QA" sz="2400"/>
                  </a:p>
                </p:txBody>
              </p:sp>
            </p:grpSp>
            <p:grpSp>
              <p:nvGrpSpPr>
                <p:cNvPr id="646" name="Group 3822"/>
                <p:cNvGrpSpPr>
                  <a:grpSpLocks/>
                </p:cNvGrpSpPr>
                <p:nvPr/>
              </p:nvGrpSpPr>
              <p:grpSpPr bwMode="auto">
                <a:xfrm>
                  <a:off x="4359047" y="2194122"/>
                  <a:ext cx="1030504" cy="170693"/>
                  <a:chOff x="1531528" y="2154112"/>
                  <a:chExt cx="1030504" cy="170693"/>
                </a:xfrm>
              </p:grpSpPr>
              <p:pic>
                <p:nvPicPr>
                  <p:cNvPr id="647" name="Picture 3823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5400000">
                    <a:off x="1566255" y="2190262"/>
                    <a:ext cx="118019" cy="457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48" name="Picture 3824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5400000">
                    <a:off x="2480162" y="2190581"/>
                    <a:ext cx="118019" cy="457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49" name="Picture 3825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5400000">
                    <a:off x="1469105" y="2222636"/>
                    <a:ext cx="164592" cy="3974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50" name="Picture 3826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5400000">
                    <a:off x="2384930" y="2218543"/>
                    <a:ext cx="164592" cy="3974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sp>
            <p:nvSpPr>
              <p:cNvPr id="642" name="Rectangle 641">
                <a:extLst>
                  <a:ext uri="{FF2B5EF4-FFF2-40B4-BE49-F238E27FC236}">
                    <a16:creationId xmlns:a16="http://schemas.microsoft.com/office/drawing/2014/main" id="{BD550122-C2A9-6B49-B3F8-D89F8D313D8F}"/>
                  </a:ext>
                </a:extLst>
              </p:cNvPr>
              <p:cNvSpPr/>
              <p:nvPr/>
            </p:nvSpPr>
            <p:spPr>
              <a:xfrm rot="5400000">
                <a:off x="4704751" y="5547842"/>
                <a:ext cx="53976" cy="1828737"/>
              </a:xfrm>
              <a:prstGeom prst="rect">
                <a:avLst/>
              </a:prstGeom>
              <a:solidFill>
                <a:srgbClr val="E64AD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QA" sz="2400"/>
              </a:p>
            </p:txBody>
          </p:sp>
          <p:pic>
            <p:nvPicPr>
              <p:cNvPr id="643" name="Picture 3819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056133" y="6352930"/>
                <a:ext cx="228600" cy="552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44" name="Picture 382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977450" y="6353647"/>
                <a:ext cx="228600" cy="552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40" name="Rounded Rectangle 639"/>
            <p:cNvSpPr/>
            <p:nvPr/>
          </p:nvSpPr>
          <p:spPr>
            <a:xfrm>
              <a:off x="5219684" y="5373783"/>
              <a:ext cx="2228829" cy="599016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b="1" dirty="0"/>
                <a:t>120mins Fire Rated</a:t>
              </a:r>
              <a:endParaRPr lang="en-US" sz="1050" dirty="0"/>
            </a:p>
          </p:txBody>
        </p:sp>
      </p:grpSp>
      <p:grpSp>
        <p:nvGrpSpPr>
          <p:cNvPr id="826" name="Group 825"/>
          <p:cNvGrpSpPr/>
          <p:nvPr/>
        </p:nvGrpSpPr>
        <p:grpSpPr>
          <a:xfrm>
            <a:off x="509092" y="3845777"/>
            <a:ext cx="3155949" cy="2182527"/>
            <a:chOff x="488951" y="3786717"/>
            <a:chExt cx="3155949" cy="2182527"/>
          </a:xfrm>
        </p:grpSpPr>
        <p:sp>
          <p:nvSpPr>
            <p:cNvPr id="827" name="Rounded Rectangle 826"/>
            <p:cNvSpPr/>
            <p:nvPr/>
          </p:nvSpPr>
          <p:spPr>
            <a:xfrm>
              <a:off x="917677" y="5370228"/>
              <a:ext cx="2228755" cy="599016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b="1" dirty="0"/>
                <a:t>60mins Fire Rated</a:t>
              </a:r>
              <a:endParaRPr lang="en-US" sz="1050" dirty="0"/>
            </a:p>
          </p:txBody>
        </p:sp>
        <p:grpSp>
          <p:nvGrpSpPr>
            <p:cNvPr id="828" name="Group 827"/>
            <p:cNvGrpSpPr/>
            <p:nvPr/>
          </p:nvGrpSpPr>
          <p:grpSpPr>
            <a:xfrm>
              <a:off x="488951" y="3786717"/>
              <a:ext cx="3155949" cy="1471083"/>
              <a:chOff x="488951" y="3786717"/>
              <a:chExt cx="3155949" cy="1471083"/>
            </a:xfrm>
          </p:grpSpPr>
          <p:pic>
            <p:nvPicPr>
              <p:cNvPr id="829" name="Picture 828"/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13" t="7281"/>
              <a:stretch>
                <a:fillRect/>
              </a:stretch>
            </p:blipFill>
            <p:spPr bwMode="auto">
              <a:xfrm rot="10800000">
                <a:off x="828820" y="4404069"/>
                <a:ext cx="850829" cy="275636"/>
              </a:xfrm>
              <a:prstGeom prst="rect">
                <a:avLst/>
              </a:prstGeom>
              <a:solidFill>
                <a:srgbClr val="94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0" name="Picture 829"/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13" t="7281"/>
              <a:stretch>
                <a:fillRect/>
              </a:stretch>
            </p:blipFill>
            <p:spPr bwMode="auto">
              <a:xfrm rot="10800000">
                <a:off x="1624128" y="4403255"/>
                <a:ext cx="850829" cy="275636"/>
              </a:xfrm>
              <a:prstGeom prst="rect">
                <a:avLst/>
              </a:prstGeom>
              <a:solidFill>
                <a:srgbClr val="94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1" name="Picture 830"/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13" t="7281"/>
              <a:stretch>
                <a:fillRect/>
              </a:stretch>
            </p:blipFill>
            <p:spPr bwMode="auto">
              <a:xfrm rot="10800000">
                <a:off x="2443148" y="4409467"/>
                <a:ext cx="850829" cy="275636"/>
              </a:xfrm>
              <a:prstGeom prst="rect">
                <a:avLst/>
              </a:prstGeom>
              <a:solidFill>
                <a:srgbClr val="94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2" name="Rectangle 831">
                <a:extLst>
                  <a:ext uri="{FF2B5EF4-FFF2-40B4-BE49-F238E27FC236}">
                    <a16:creationId xmlns:a16="http://schemas.microsoft.com/office/drawing/2014/main" id="{BD550122-C2A9-6B49-B3F8-D89F8D313D8F}"/>
                  </a:ext>
                </a:extLst>
              </p:cNvPr>
              <p:cNvSpPr/>
              <p:nvPr/>
            </p:nvSpPr>
            <p:spPr>
              <a:xfrm rot="5400000">
                <a:off x="2023534" y="3805768"/>
                <a:ext cx="97367" cy="2463800"/>
              </a:xfrm>
              <a:prstGeom prst="rect">
                <a:avLst/>
              </a:prstGeom>
              <a:solidFill>
                <a:srgbClr val="E64AD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QA" sz="2400"/>
              </a:p>
            </p:txBody>
          </p:sp>
          <p:sp>
            <p:nvSpPr>
              <p:cNvPr id="833" name="Rectangle 832">
                <a:extLst>
                  <a:ext uri="{FF2B5EF4-FFF2-40B4-BE49-F238E27FC236}">
                    <a16:creationId xmlns:a16="http://schemas.microsoft.com/office/drawing/2014/main" id="{E8DCC77E-340E-884B-9A3B-327B45A55C71}"/>
                  </a:ext>
                </a:extLst>
              </p:cNvPr>
              <p:cNvSpPr/>
              <p:nvPr/>
            </p:nvSpPr>
            <p:spPr>
              <a:xfrm rot="5400000">
                <a:off x="1989667" y="3577168"/>
                <a:ext cx="139700" cy="2438400"/>
              </a:xfrm>
              <a:prstGeom prst="rect">
                <a:avLst/>
              </a:prstGeom>
              <a:pattFill prst="pct30">
                <a:fgClr>
                  <a:schemeClr val="bg2">
                    <a:lumMod val="25000"/>
                  </a:schemeClr>
                </a:fgClr>
                <a:bgClr>
                  <a:schemeClr val="bg1"/>
                </a:bgClr>
              </a:patt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QA" sz="2400"/>
              </a:p>
            </p:txBody>
          </p:sp>
          <p:sp>
            <p:nvSpPr>
              <p:cNvPr id="834" name="Rectangle 833">
                <a:extLst>
                  <a:ext uri="{FF2B5EF4-FFF2-40B4-BE49-F238E27FC236}">
                    <a16:creationId xmlns:a16="http://schemas.microsoft.com/office/drawing/2014/main" id="{CD568411-693E-974B-BED3-98E387F76DAC}"/>
                  </a:ext>
                </a:extLst>
              </p:cNvPr>
              <p:cNvSpPr/>
              <p:nvPr/>
            </p:nvSpPr>
            <p:spPr>
              <a:xfrm>
                <a:off x="916518" y="4163484"/>
                <a:ext cx="107949" cy="702733"/>
              </a:xfrm>
              <a:prstGeom prst="rect">
                <a:avLst/>
              </a:prstGeom>
              <a:pattFill prst="pct30">
                <a:fgClr>
                  <a:schemeClr val="bg2">
                    <a:lumMod val="25000"/>
                  </a:schemeClr>
                </a:fgClr>
                <a:bgClr>
                  <a:schemeClr val="bg1"/>
                </a:bgClr>
              </a:patt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QA" sz="2400"/>
              </a:p>
            </p:txBody>
          </p:sp>
          <p:sp>
            <p:nvSpPr>
              <p:cNvPr id="835" name="Rectangle 834">
                <a:extLst>
                  <a:ext uri="{FF2B5EF4-FFF2-40B4-BE49-F238E27FC236}">
                    <a16:creationId xmlns:a16="http://schemas.microsoft.com/office/drawing/2014/main" id="{83465E01-86F9-6741-9131-C5B25F3E9952}"/>
                  </a:ext>
                </a:extLst>
              </p:cNvPr>
              <p:cNvSpPr/>
              <p:nvPr/>
            </p:nvSpPr>
            <p:spPr>
              <a:xfrm>
                <a:off x="3009900" y="4163484"/>
                <a:ext cx="110067" cy="702733"/>
              </a:xfrm>
              <a:prstGeom prst="rect">
                <a:avLst/>
              </a:prstGeom>
              <a:pattFill prst="pct30">
                <a:fgClr>
                  <a:schemeClr val="bg2">
                    <a:lumMod val="25000"/>
                  </a:schemeClr>
                </a:fgClr>
                <a:bgClr>
                  <a:schemeClr val="bg1"/>
                </a:bgClr>
              </a:patt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QA" sz="2400"/>
              </a:p>
            </p:txBody>
          </p:sp>
          <p:cxnSp>
            <p:nvCxnSpPr>
              <p:cNvPr id="836" name="Straight Connector 835">
                <a:extLst>
                  <a:ext uri="{FF2B5EF4-FFF2-40B4-BE49-F238E27FC236}">
                    <a16:creationId xmlns:a16="http://schemas.microsoft.com/office/drawing/2014/main" id="{9C6CD88C-18B7-FD48-9613-80209F1F638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67318" y="4813300"/>
                <a:ext cx="2116" cy="42333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7" name="Straight Connector 836">
                <a:extLst>
                  <a:ext uri="{FF2B5EF4-FFF2-40B4-BE49-F238E27FC236}">
                    <a16:creationId xmlns:a16="http://schemas.microsoft.com/office/drawing/2014/main" id="{15139246-35F4-2B40-83AC-FFBA618538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52501" y="4834467"/>
                <a:ext cx="31751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38" name="Group 3810"/>
              <p:cNvGrpSpPr>
                <a:grpSpLocks/>
              </p:cNvGrpSpPr>
              <p:nvPr/>
            </p:nvGrpSpPr>
            <p:grpSpPr bwMode="auto">
              <a:xfrm>
                <a:off x="952501" y="4749800"/>
                <a:ext cx="31751" cy="42333"/>
                <a:chOff x="1658192" y="7075819"/>
                <a:chExt cx="36000" cy="36000"/>
              </a:xfrm>
            </p:grpSpPr>
            <p:cxnSp>
              <p:nvCxnSpPr>
                <p:cNvPr id="946" name="Straight Connector 945">
                  <a:extLst>
                    <a:ext uri="{FF2B5EF4-FFF2-40B4-BE49-F238E27FC236}">
                      <a16:creationId xmlns:a16="http://schemas.microsoft.com/office/drawing/2014/main" id="{72610150-2D4A-2D4A-871E-253E300B43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674992" y="7075819"/>
                  <a:ext cx="2399" cy="3600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7" name="Straight Connector 946">
                  <a:extLst>
                    <a:ext uri="{FF2B5EF4-FFF2-40B4-BE49-F238E27FC236}">
                      <a16:creationId xmlns:a16="http://schemas.microsoft.com/office/drawing/2014/main" id="{99490B82-7FF9-D441-ADEE-D38AF2E907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58192" y="7093819"/>
                  <a:ext cx="36000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39" name="Straight Connector 838">
                <a:extLst>
                  <a:ext uri="{FF2B5EF4-FFF2-40B4-BE49-F238E27FC236}">
                    <a16:creationId xmlns:a16="http://schemas.microsoft.com/office/drawing/2014/main" id="{58A3D558-13EF-0841-B440-EC58A83127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62818" y="4806951"/>
                <a:ext cx="2116" cy="42333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0" name="Straight Connector 839">
                <a:extLst>
                  <a:ext uri="{FF2B5EF4-FFF2-40B4-BE49-F238E27FC236}">
                    <a16:creationId xmlns:a16="http://schemas.microsoft.com/office/drawing/2014/main" id="{CCC2B67B-DA54-4242-B14E-7218FA6ADC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48001" y="4828117"/>
                <a:ext cx="31751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1" name="Group 840"/>
              <p:cNvGrpSpPr>
                <a:grpSpLocks/>
              </p:cNvGrpSpPr>
              <p:nvPr/>
            </p:nvGrpSpPr>
            <p:grpSpPr bwMode="auto">
              <a:xfrm>
                <a:off x="3048001" y="4743451"/>
                <a:ext cx="31751" cy="42333"/>
                <a:chOff x="1658192" y="7075819"/>
                <a:chExt cx="36000" cy="36000"/>
              </a:xfrm>
            </p:grpSpPr>
            <p:cxnSp>
              <p:nvCxnSpPr>
                <p:cNvPr id="944" name="Straight Connector 943">
                  <a:extLst>
                    <a:ext uri="{FF2B5EF4-FFF2-40B4-BE49-F238E27FC236}">
                      <a16:creationId xmlns:a16="http://schemas.microsoft.com/office/drawing/2014/main" id="{AC09E5B3-752E-6341-9769-01A4F0E73F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674992" y="7075819"/>
                  <a:ext cx="2399" cy="3600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5" name="Straight Connector 944">
                  <a:extLst>
                    <a:ext uri="{FF2B5EF4-FFF2-40B4-BE49-F238E27FC236}">
                      <a16:creationId xmlns:a16="http://schemas.microsoft.com/office/drawing/2014/main" id="{20739B28-B54E-5447-B0E6-6D173BC61F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58192" y="7093819"/>
                  <a:ext cx="36000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2" name="Group 841"/>
              <p:cNvGrpSpPr>
                <a:grpSpLocks/>
              </p:cNvGrpSpPr>
              <p:nvPr/>
            </p:nvGrpSpPr>
            <p:grpSpPr bwMode="auto">
              <a:xfrm>
                <a:off x="1126067" y="4872567"/>
                <a:ext cx="1557867" cy="122767"/>
                <a:chOff x="844001" y="3654294"/>
                <a:chExt cx="1169120" cy="92635"/>
              </a:xfrm>
            </p:grpSpPr>
            <p:cxnSp>
              <p:nvCxnSpPr>
                <p:cNvPr id="934" name="Straight Connector 933">
                  <a:extLst>
                    <a:ext uri="{FF2B5EF4-FFF2-40B4-BE49-F238E27FC236}">
                      <a16:creationId xmlns:a16="http://schemas.microsoft.com/office/drawing/2014/main" id="{158735ED-3F0D-374D-B5BF-F03C21979C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07540" y="3735749"/>
                  <a:ext cx="122313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5" name="Straight Connector 934">
                  <a:extLst>
                    <a:ext uri="{FF2B5EF4-FFF2-40B4-BE49-F238E27FC236}">
                      <a16:creationId xmlns:a16="http://schemas.microsoft.com/office/drawing/2014/main" id="{478F7CD4-E4E9-BA4A-9D11-08683F6877A9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1026677" y="3662280"/>
                  <a:ext cx="36534" cy="79858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6" name="Straight Connector 935">
                  <a:extLst>
                    <a:ext uri="{FF2B5EF4-FFF2-40B4-BE49-F238E27FC236}">
                      <a16:creationId xmlns:a16="http://schemas.microsoft.com/office/drawing/2014/main" id="{7D8251BF-4D90-5847-B092-5B1F1BF80CCB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H="1" flipV="1">
                  <a:off x="878948" y="3654294"/>
                  <a:ext cx="36536" cy="78261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7" name="Straight Connector 936">
                  <a:extLst>
                    <a:ext uri="{FF2B5EF4-FFF2-40B4-BE49-F238E27FC236}">
                      <a16:creationId xmlns:a16="http://schemas.microsoft.com/office/drawing/2014/main" id="{6CD3204C-58A6-6F42-867E-89D60DC3C2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60034" y="3660683"/>
                  <a:ext cx="39712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8" name="Straight Connector 937">
                  <a:extLst>
                    <a:ext uri="{FF2B5EF4-FFF2-40B4-BE49-F238E27FC236}">
                      <a16:creationId xmlns:a16="http://schemas.microsoft.com/office/drawing/2014/main" id="{A3F6498C-B2CB-3F42-8688-C9D81522AC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4001" y="3655892"/>
                  <a:ext cx="41300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9" name="Straight Connector 938">
                  <a:extLst>
                    <a:ext uri="{FF2B5EF4-FFF2-40B4-BE49-F238E27FC236}">
                      <a16:creationId xmlns:a16="http://schemas.microsoft.com/office/drawing/2014/main" id="{5DECECED-8626-E448-9C66-D357A4FBC7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20916" y="3740540"/>
                  <a:ext cx="122312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0" name="Straight Connector 939">
                  <a:extLst>
                    <a:ext uri="{FF2B5EF4-FFF2-40B4-BE49-F238E27FC236}">
                      <a16:creationId xmlns:a16="http://schemas.microsoft.com/office/drawing/2014/main" id="{C791C8C9-4E22-E241-B007-DFBF08662E2B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1940051" y="3668669"/>
                  <a:ext cx="36536" cy="7826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1" name="Straight Connector 940">
                  <a:extLst>
                    <a:ext uri="{FF2B5EF4-FFF2-40B4-BE49-F238E27FC236}">
                      <a16:creationId xmlns:a16="http://schemas.microsoft.com/office/drawing/2014/main" id="{7FFCFAE0-81CE-5E42-BCD7-BB4005D8FAF9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H="1" flipV="1">
                  <a:off x="1790734" y="3659086"/>
                  <a:ext cx="36536" cy="79858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2" name="Straight Connector 941">
                  <a:extLst>
                    <a:ext uri="{FF2B5EF4-FFF2-40B4-BE49-F238E27FC236}">
                      <a16:creationId xmlns:a16="http://schemas.microsoft.com/office/drawing/2014/main" id="{A8407D7D-81F6-4647-AE43-0552A55645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71821" y="3665475"/>
                  <a:ext cx="41300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3" name="Straight Connector 942">
                  <a:extLst>
                    <a:ext uri="{FF2B5EF4-FFF2-40B4-BE49-F238E27FC236}">
                      <a16:creationId xmlns:a16="http://schemas.microsoft.com/office/drawing/2014/main" id="{EA39DAC9-23D3-1C44-AD1D-2FED80F3F8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7377" y="3662280"/>
                  <a:ext cx="39711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3" name="Group 842"/>
              <p:cNvGrpSpPr>
                <a:grpSpLocks/>
              </p:cNvGrpSpPr>
              <p:nvPr/>
            </p:nvGrpSpPr>
            <p:grpSpPr bwMode="auto">
              <a:xfrm>
                <a:off x="1126068" y="4766734"/>
                <a:ext cx="345017" cy="139700"/>
                <a:chOff x="2417634" y="7348601"/>
                <a:chExt cx="228079" cy="72000"/>
              </a:xfrm>
            </p:grpSpPr>
            <p:pic>
              <p:nvPicPr>
                <p:cNvPr id="932" name="Picture 3791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2591712" y="7366600"/>
                  <a:ext cx="72000" cy="360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33" name="Picture 379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2399635" y="7366600"/>
                  <a:ext cx="72000" cy="360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844" name="Group 843"/>
              <p:cNvGrpSpPr>
                <a:grpSpLocks/>
              </p:cNvGrpSpPr>
              <p:nvPr/>
            </p:nvGrpSpPr>
            <p:grpSpPr bwMode="auto">
              <a:xfrm>
                <a:off x="2347384" y="4773085"/>
                <a:ext cx="345016" cy="139700"/>
                <a:chOff x="2417634" y="7348601"/>
                <a:chExt cx="228079" cy="72000"/>
              </a:xfrm>
            </p:grpSpPr>
            <p:pic>
              <p:nvPicPr>
                <p:cNvPr id="930" name="Picture 3789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2591712" y="7366600"/>
                  <a:ext cx="72000" cy="360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31" name="Picture 3790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2399635" y="7366600"/>
                  <a:ext cx="72000" cy="360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845" name="Rectangle 844">
                <a:extLst>
                  <a:ext uri="{FF2B5EF4-FFF2-40B4-BE49-F238E27FC236}">
                    <a16:creationId xmlns:a16="http://schemas.microsoft.com/office/drawing/2014/main" id="{BD550122-C2A9-6B49-B3F8-D89F8D313D8F}"/>
                  </a:ext>
                </a:extLst>
              </p:cNvPr>
              <p:cNvSpPr/>
              <p:nvPr/>
            </p:nvSpPr>
            <p:spPr>
              <a:xfrm rot="5400000">
                <a:off x="2044700" y="3854451"/>
                <a:ext cx="61384" cy="2461683"/>
              </a:xfrm>
              <a:prstGeom prst="rect">
                <a:avLst/>
              </a:prstGeom>
              <a:solidFill>
                <a:srgbClr val="E64ADF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QA" sz="2400"/>
              </a:p>
            </p:txBody>
          </p:sp>
          <p:pic>
            <p:nvPicPr>
              <p:cNvPr id="846" name="Picture 845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0218" y="4895852"/>
                <a:ext cx="61383" cy="156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47" name="Picture 846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9417" y="4895852"/>
                <a:ext cx="59267" cy="156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48" name="Picture 847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50951" y="4904317"/>
                <a:ext cx="52916" cy="218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49" name="Picture 848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3800" y="4897967"/>
                <a:ext cx="52917" cy="220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50" name="Group 849"/>
              <p:cNvGrpSpPr>
                <a:grpSpLocks/>
              </p:cNvGrpSpPr>
              <p:nvPr/>
            </p:nvGrpSpPr>
            <p:grpSpPr bwMode="auto">
              <a:xfrm>
                <a:off x="3132667" y="4785784"/>
                <a:ext cx="169333" cy="218016"/>
                <a:chOff x="2349360" y="3588622"/>
                <a:chExt cx="127405" cy="164592"/>
              </a:xfrm>
            </p:grpSpPr>
            <p:cxnSp>
              <p:nvCxnSpPr>
                <p:cNvPr id="928" name="Straight Connector 927"/>
                <p:cNvCxnSpPr/>
                <p:nvPr/>
              </p:nvCxnSpPr>
              <p:spPr>
                <a:xfrm>
                  <a:off x="2476765" y="3588622"/>
                  <a:ext cx="0" cy="16459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9" name="Straight Connector 928"/>
                <p:cNvCxnSpPr/>
                <p:nvPr/>
              </p:nvCxnSpPr>
              <p:spPr>
                <a:xfrm flipH="1">
                  <a:off x="2349360" y="3742029"/>
                  <a:ext cx="12740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1" name="Group 850"/>
              <p:cNvGrpSpPr>
                <a:grpSpLocks/>
              </p:cNvGrpSpPr>
              <p:nvPr/>
            </p:nvGrpSpPr>
            <p:grpSpPr bwMode="auto">
              <a:xfrm>
                <a:off x="817033" y="4783667"/>
                <a:ext cx="171451" cy="220133"/>
                <a:chOff x="636226" y="1997895"/>
                <a:chExt cx="127405" cy="164592"/>
              </a:xfrm>
            </p:grpSpPr>
            <p:cxnSp>
              <p:nvCxnSpPr>
                <p:cNvPr id="926" name="Straight Connector 925"/>
                <p:cNvCxnSpPr/>
                <p:nvPr/>
              </p:nvCxnSpPr>
              <p:spPr>
                <a:xfrm>
                  <a:off x="645663" y="1997895"/>
                  <a:ext cx="0" cy="16459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7" name="Straight Connector 926"/>
                <p:cNvCxnSpPr/>
                <p:nvPr/>
              </p:nvCxnSpPr>
              <p:spPr>
                <a:xfrm flipH="1">
                  <a:off x="636226" y="2156157"/>
                  <a:ext cx="12740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2" name="Group 851"/>
              <p:cNvGrpSpPr>
                <a:grpSpLocks/>
              </p:cNvGrpSpPr>
              <p:nvPr/>
            </p:nvGrpSpPr>
            <p:grpSpPr bwMode="auto">
              <a:xfrm>
                <a:off x="488951" y="3786717"/>
                <a:ext cx="3155949" cy="1471083"/>
                <a:chOff x="365974" y="2839695"/>
                <a:chExt cx="2367373" cy="1103271"/>
              </a:xfrm>
            </p:grpSpPr>
            <p:grpSp>
              <p:nvGrpSpPr>
                <p:cNvPr id="880" name="Group 809"/>
                <p:cNvGrpSpPr>
                  <a:grpSpLocks/>
                </p:cNvGrpSpPr>
                <p:nvPr/>
              </p:nvGrpSpPr>
              <p:grpSpPr bwMode="auto">
                <a:xfrm>
                  <a:off x="365974" y="2839695"/>
                  <a:ext cx="2365457" cy="215900"/>
                  <a:chOff x="754912" y="547625"/>
                  <a:chExt cx="1249413" cy="287750"/>
                </a:xfrm>
              </p:grpSpPr>
              <p:sp>
                <p:nvSpPr>
                  <p:cNvPr id="887" name="Rectangle 886"/>
                  <p:cNvSpPr/>
                  <p:nvPr/>
                </p:nvSpPr>
                <p:spPr>
                  <a:xfrm>
                    <a:off x="754912" y="547625"/>
                    <a:ext cx="1249587" cy="287739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QA" sz="1300" dirty="0"/>
                  </a:p>
                </p:txBody>
              </p:sp>
              <p:grpSp>
                <p:nvGrpSpPr>
                  <p:cNvPr id="888" name="Group 808"/>
                  <p:cNvGrpSpPr>
                    <a:grpSpLocks/>
                  </p:cNvGrpSpPr>
                  <p:nvPr/>
                </p:nvGrpSpPr>
                <p:grpSpPr bwMode="auto">
                  <a:xfrm>
                    <a:off x="782395" y="565864"/>
                    <a:ext cx="1180251" cy="227999"/>
                    <a:chOff x="782395" y="565864"/>
                    <a:chExt cx="1180251" cy="227999"/>
                  </a:xfrm>
                </p:grpSpPr>
                <p:grpSp>
                  <p:nvGrpSpPr>
                    <p:cNvPr id="889" name="Group 80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82395" y="593369"/>
                      <a:ext cx="1180251" cy="194148"/>
                      <a:chOff x="828499" y="593369"/>
                      <a:chExt cx="1180251" cy="194148"/>
                    </a:xfrm>
                  </p:grpSpPr>
                  <p:sp>
                    <p:nvSpPr>
                      <p:cNvPr id="917" name="Isosceles Triangle 916"/>
                      <p:cNvSpPr/>
                      <p:nvPr/>
                    </p:nvSpPr>
                    <p:spPr>
                      <a:xfrm>
                        <a:off x="828691" y="638601"/>
                        <a:ext cx="5032" cy="12694"/>
                      </a:xfrm>
                      <a:prstGeom prst="triangl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91440" tIns="45720" rIns="91440" bIns="45720" anchor="ctr"/>
                      <a:lstStyle/>
                      <a:p>
                        <a:pPr algn="ctr">
                          <a:defRPr/>
                        </a:pPr>
                        <a:endParaRPr lang="en-US" sz="1300"/>
                      </a:p>
                    </p:txBody>
                  </p:sp>
                  <p:sp>
                    <p:nvSpPr>
                      <p:cNvPr id="918" name="Isosceles Triangle 917"/>
                      <p:cNvSpPr/>
                      <p:nvPr/>
                    </p:nvSpPr>
                    <p:spPr>
                      <a:xfrm>
                        <a:off x="1065190" y="598403"/>
                        <a:ext cx="5032" cy="12694"/>
                      </a:xfrm>
                      <a:prstGeom prst="triangl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91440" tIns="45720" rIns="91440" bIns="45720" anchor="ctr"/>
                      <a:lstStyle/>
                      <a:p>
                        <a:pPr algn="ctr">
                          <a:defRPr/>
                        </a:pPr>
                        <a:endParaRPr lang="en-US" sz="1300"/>
                      </a:p>
                    </p:txBody>
                  </p:sp>
                  <p:sp>
                    <p:nvSpPr>
                      <p:cNvPr id="919" name="Isosceles Triangle 918"/>
                      <p:cNvSpPr/>
                      <p:nvPr/>
                    </p:nvSpPr>
                    <p:spPr>
                      <a:xfrm>
                        <a:off x="1217824" y="757081"/>
                        <a:ext cx="4194" cy="12694"/>
                      </a:xfrm>
                      <a:prstGeom prst="triangl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91440" tIns="45720" rIns="91440" bIns="45720" anchor="ctr"/>
                      <a:lstStyle/>
                      <a:p>
                        <a:pPr algn="ctr">
                          <a:defRPr/>
                        </a:pPr>
                        <a:endParaRPr lang="en-US" sz="1300"/>
                      </a:p>
                    </p:txBody>
                  </p:sp>
                  <p:sp>
                    <p:nvSpPr>
                      <p:cNvPr id="920" name="Isosceles Triangle 919"/>
                      <p:cNvSpPr/>
                      <p:nvPr/>
                    </p:nvSpPr>
                    <p:spPr>
                      <a:xfrm>
                        <a:off x="1430841" y="611097"/>
                        <a:ext cx="5032" cy="12694"/>
                      </a:xfrm>
                      <a:prstGeom prst="triangl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91440" tIns="45720" rIns="91440" bIns="45720" anchor="ctr"/>
                      <a:lstStyle/>
                      <a:p>
                        <a:pPr algn="ctr">
                          <a:defRPr/>
                        </a:pPr>
                        <a:endParaRPr lang="en-US" sz="1300"/>
                      </a:p>
                    </p:txBody>
                  </p:sp>
                  <p:sp>
                    <p:nvSpPr>
                      <p:cNvPr id="921" name="Isosceles Triangle 920"/>
                      <p:cNvSpPr/>
                      <p:nvPr/>
                    </p:nvSpPr>
                    <p:spPr>
                      <a:xfrm>
                        <a:off x="1705918" y="769776"/>
                        <a:ext cx="5032" cy="12694"/>
                      </a:xfrm>
                      <a:prstGeom prst="triangl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91440" tIns="45720" rIns="91440" bIns="45720" anchor="ctr"/>
                      <a:lstStyle/>
                      <a:p>
                        <a:pPr algn="ctr">
                          <a:defRPr/>
                        </a:pPr>
                        <a:endParaRPr lang="en-US" sz="1300"/>
                      </a:p>
                    </p:txBody>
                  </p:sp>
                  <p:sp>
                    <p:nvSpPr>
                      <p:cNvPr id="922" name="Isosceles Triangle 921"/>
                      <p:cNvSpPr/>
                      <p:nvPr/>
                    </p:nvSpPr>
                    <p:spPr>
                      <a:xfrm>
                        <a:off x="1767140" y="594171"/>
                        <a:ext cx="5032" cy="12694"/>
                      </a:xfrm>
                      <a:prstGeom prst="triangl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91440" tIns="45720" rIns="91440" bIns="45720" anchor="ctr"/>
                      <a:lstStyle/>
                      <a:p>
                        <a:pPr algn="ctr">
                          <a:defRPr/>
                        </a:pPr>
                        <a:endParaRPr lang="en-US" sz="1300"/>
                      </a:p>
                    </p:txBody>
                  </p:sp>
                  <p:sp>
                    <p:nvSpPr>
                      <p:cNvPr id="923" name="Isosceles Triangle 922"/>
                      <p:cNvSpPr/>
                      <p:nvPr/>
                    </p:nvSpPr>
                    <p:spPr>
                      <a:xfrm>
                        <a:off x="1980995" y="761313"/>
                        <a:ext cx="4194" cy="12694"/>
                      </a:xfrm>
                      <a:prstGeom prst="triangl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91440" tIns="45720" rIns="91440" bIns="45720" anchor="ctr"/>
                      <a:lstStyle/>
                      <a:p>
                        <a:pPr algn="ctr">
                          <a:defRPr/>
                        </a:pPr>
                        <a:endParaRPr lang="en-US" sz="1300"/>
                      </a:p>
                    </p:txBody>
                  </p:sp>
                  <p:sp>
                    <p:nvSpPr>
                      <p:cNvPr id="924" name="Isosceles Triangle 923"/>
                      <p:cNvSpPr/>
                      <p:nvPr/>
                    </p:nvSpPr>
                    <p:spPr>
                      <a:xfrm>
                        <a:off x="2003639" y="606866"/>
                        <a:ext cx="5032" cy="12694"/>
                      </a:xfrm>
                      <a:prstGeom prst="triangl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91440" tIns="45720" rIns="91440" bIns="45720" anchor="ctr"/>
                      <a:lstStyle/>
                      <a:p>
                        <a:pPr algn="ctr">
                          <a:defRPr/>
                        </a:pPr>
                        <a:endParaRPr lang="en-US" sz="1300"/>
                      </a:p>
                    </p:txBody>
                  </p:sp>
                  <p:sp>
                    <p:nvSpPr>
                      <p:cNvPr id="925" name="Isosceles Triangle 924"/>
                      <p:cNvSpPr/>
                      <p:nvPr/>
                    </p:nvSpPr>
                    <p:spPr>
                      <a:xfrm>
                        <a:off x="910879" y="774007"/>
                        <a:ext cx="5032" cy="12694"/>
                      </a:xfrm>
                      <a:prstGeom prst="triangl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91440" tIns="45720" rIns="91440" bIns="45720" anchor="ctr"/>
                      <a:lstStyle/>
                      <a:p>
                        <a:pPr algn="ctr">
                          <a:defRPr/>
                        </a:pPr>
                        <a:endParaRPr lang="en-US" sz="1300"/>
                      </a:p>
                    </p:txBody>
                  </p:sp>
                </p:grpSp>
                <p:grpSp>
                  <p:nvGrpSpPr>
                    <p:cNvPr id="890" name="Group 80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41589" y="627221"/>
                      <a:ext cx="1049179" cy="152339"/>
                      <a:chOff x="841589" y="627221"/>
                      <a:chExt cx="1049179" cy="152339"/>
                    </a:xfrm>
                  </p:grpSpPr>
                  <p:sp>
                    <p:nvSpPr>
                      <p:cNvPr id="895" name="Oval 894"/>
                      <p:cNvSpPr/>
                      <p:nvPr/>
                    </p:nvSpPr>
                    <p:spPr>
                      <a:xfrm>
                        <a:off x="846325" y="699958"/>
                        <a:ext cx="5032" cy="10578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91440" tIns="45720" rIns="91440" bIns="45720" anchor="ctr"/>
                      <a:lstStyle/>
                      <a:p>
                        <a:pPr algn="ctr">
                          <a:defRPr/>
                        </a:pPr>
                        <a:endParaRPr lang="en-US" sz="1300"/>
                      </a:p>
                    </p:txBody>
                  </p:sp>
                  <p:sp>
                    <p:nvSpPr>
                      <p:cNvPr id="896" name="Oval 895"/>
                      <p:cNvSpPr/>
                      <p:nvPr/>
                    </p:nvSpPr>
                    <p:spPr>
                      <a:xfrm>
                        <a:off x="936899" y="727462"/>
                        <a:ext cx="19289" cy="19042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91440" tIns="45720" rIns="91440" bIns="45720" anchor="ctr"/>
                      <a:lstStyle/>
                      <a:p>
                        <a:pPr algn="ctr">
                          <a:defRPr/>
                        </a:pPr>
                        <a:endParaRPr lang="en-US" sz="1300"/>
                      </a:p>
                    </p:txBody>
                  </p:sp>
                  <p:sp>
                    <p:nvSpPr>
                      <p:cNvPr id="897" name="Oval 896"/>
                      <p:cNvSpPr/>
                      <p:nvPr/>
                    </p:nvSpPr>
                    <p:spPr>
                      <a:xfrm>
                        <a:off x="1009022" y="659759"/>
                        <a:ext cx="5032" cy="10579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91440" tIns="45720" rIns="91440" bIns="45720" anchor="ctr"/>
                      <a:lstStyle/>
                      <a:p>
                        <a:pPr algn="ctr">
                          <a:defRPr/>
                        </a:pPr>
                        <a:endParaRPr lang="en-US" sz="1300"/>
                      </a:p>
                    </p:txBody>
                  </p:sp>
                  <p:sp>
                    <p:nvSpPr>
                      <p:cNvPr id="898" name="Oval 897"/>
                      <p:cNvSpPr/>
                      <p:nvPr/>
                    </p:nvSpPr>
                    <p:spPr>
                      <a:xfrm>
                        <a:off x="1053471" y="718999"/>
                        <a:ext cx="5032" cy="12694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91440" tIns="45720" rIns="91440" bIns="45720" anchor="ctr"/>
                      <a:lstStyle/>
                      <a:p>
                        <a:pPr algn="ctr">
                          <a:defRPr/>
                        </a:pPr>
                        <a:endParaRPr lang="en-US" sz="1300"/>
                      </a:p>
                    </p:txBody>
                  </p:sp>
                  <p:sp>
                    <p:nvSpPr>
                      <p:cNvPr id="899" name="Oval 898"/>
                      <p:cNvSpPr/>
                      <p:nvPr/>
                    </p:nvSpPr>
                    <p:spPr>
                      <a:xfrm>
                        <a:off x="914255" y="644949"/>
                        <a:ext cx="4193" cy="12694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91440" tIns="45720" rIns="91440" bIns="45720" anchor="ctr"/>
                      <a:lstStyle/>
                      <a:p>
                        <a:pPr algn="ctr">
                          <a:defRPr/>
                        </a:pPr>
                        <a:endParaRPr lang="en-US" sz="1300"/>
                      </a:p>
                    </p:txBody>
                  </p:sp>
                  <p:sp>
                    <p:nvSpPr>
                      <p:cNvPr id="900" name="Oval 899"/>
                      <p:cNvSpPr/>
                      <p:nvPr/>
                    </p:nvSpPr>
                    <p:spPr>
                      <a:xfrm>
                        <a:off x="1146561" y="691495"/>
                        <a:ext cx="4194" cy="10578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91440" tIns="45720" rIns="91440" bIns="45720" anchor="ctr"/>
                      <a:lstStyle/>
                      <a:p>
                        <a:pPr algn="ctr">
                          <a:defRPr/>
                        </a:pPr>
                        <a:endParaRPr lang="en-US" sz="1300"/>
                      </a:p>
                    </p:txBody>
                  </p:sp>
                  <p:sp>
                    <p:nvSpPr>
                      <p:cNvPr id="901" name="Oval 900"/>
                      <p:cNvSpPr/>
                      <p:nvPr/>
                    </p:nvSpPr>
                    <p:spPr>
                      <a:xfrm>
                        <a:off x="1237135" y="718999"/>
                        <a:ext cx="5032" cy="12694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91440" tIns="45720" rIns="91440" bIns="45720" anchor="ctr"/>
                      <a:lstStyle/>
                      <a:p>
                        <a:pPr algn="ctr">
                          <a:defRPr/>
                        </a:pPr>
                        <a:endParaRPr lang="en-US" sz="1300"/>
                      </a:p>
                    </p:txBody>
                  </p:sp>
                  <p:sp>
                    <p:nvSpPr>
                      <p:cNvPr id="902" name="Oval 901"/>
                      <p:cNvSpPr/>
                      <p:nvPr/>
                    </p:nvSpPr>
                    <p:spPr>
                      <a:xfrm>
                        <a:off x="1313452" y="651296"/>
                        <a:ext cx="4193" cy="12694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91440" tIns="45720" rIns="91440" bIns="45720" anchor="ctr"/>
                      <a:lstStyle/>
                      <a:p>
                        <a:pPr algn="ctr">
                          <a:defRPr/>
                        </a:pPr>
                        <a:endParaRPr lang="en-US" sz="1300"/>
                      </a:p>
                    </p:txBody>
                  </p:sp>
                  <p:sp>
                    <p:nvSpPr>
                      <p:cNvPr id="903" name="Oval 902"/>
                      <p:cNvSpPr/>
                      <p:nvPr/>
                    </p:nvSpPr>
                    <p:spPr>
                      <a:xfrm>
                        <a:off x="1366287" y="702073"/>
                        <a:ext cx="4194" cy="12694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91440" tIns="45720" rIns="91440" bIns="45720" anchor="ctr"/>
                      <a:lstStyle/>
                      <a:p>
                        <a:pPr algn="ctr">
                          <a:defRPr/>
                        </a:pPr>
                        <a:endParaRPr lang="en-US" sz="1300"/>
                      </a:p>
                    </p:txBody>
                  </p:sp>
                  <p:sp>
                    <p:nvSpPr>
                      <p:cNvPr id="904" name="Oval 903"/>
                      <p:cNvSpPr/>
                      <p:nvPr/>
                    </p:nvSpPr>
                    <p:spPr>
                      <a:xfrm>
                        <a:off x="1213653" y="636486"/>
                        <a:ext cx="5032" cy="12694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91440" tIns="45720" rIns="91440" bIns="45720" anchor="ctr"/>
                      <a:lstStyle/>
                      <a:p>
                        <a:pPr algn="ctr">
                          <a:defRPr/>
                        </a:pPr>
                        <a:endParaRPr lang="en-US" sz="1300"/>
                      </a:p>
                    </p:txBody>
                  </p:sp>
                  <p:sp>
                    <p:nvSpPr>
                      <p:cNvPr id="905" name="Oval 904"/>
                      <p:cNvSpPr/>
                      <p:nvPr/>
                    </p:nvSpPr>
                    <p:spPr>
                      <a:xfrm>
                        <a:off x="1099597" y="628023"/>
                        <a:ext cx="5032" cy="12694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91440" tIns="45720" rIns="91440" bIns="45720" anchor="ctr"/>
                      <a:lstStyle/>
                      <a:p>
                        <a:pPr algn="ctr">
                          <a:defRPr/>
                        </a:pPr>
                        <a:endParaRPr lang="en-US" sz="1300"/>
                      </a:p>
                    </p:txBody>
                  </p:sp>
                  <p:sp>
                    <p:nvSpPr>
                      <p:cNvPr id="906" name="Oval 905"/>
                      <p:cNvSpPr/>
                      <p:nvPr/>
                    </p:nvSpPr>
                    <p:spPr>
                      <a:xfrm>
                        <a:off x="1387254" y="759198"/>
                        <a:ext cx="16773" cy="8463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91440" tIns="45720" rIns="91440" bIns="45720" anchor="ctr"/>
                      <a:lstStyle/>
                      <a:p>
                        <a:pPr algn="ctr">
                          <a:defRPr/>
                        </a:pPr>
                        <a:endParaRPr lang="en-US" sz="1300"/>
                      </a:p>
                    </p:txBody>
                  </p:sp>
                  <p:sp>
                    <p:nvSpPr>
                      <p:cNvPr id="907" name="Oval 906"/>
                      <p:cNvSpPr/>
                      <p:nvPr/>
                    </p:nvSpPr>
                    <p:spPr>
                      <a:xfrm>
                        <a:off x="1461055" y="735925"/>
                        <a:ext cx="5032" cy="12694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91440" tIns="45720" rIns="91440" bIns="45720" anchor="ctr"/>
                      <a:lstStyle/>
                      <a:p>
                        <a:pPr algn="ctr">
                          <a:defRPr/>
                        </a:pPr>
                        <a:endParaRPr lang="en-US" sz="1300"/>
                      </a:p>
                    </p:txBody>
                  </p:sp>
                  <p:sp>
                    <p:nvSpPr>
                      <p:cNvPr id="908" name="Oval 907"/>
                      <p:cNvSpPr/>
                      <p:nvPr/>
                    </p:nvSpPr>
                    <p:spPr>
                      <a:xfrm>
                        <a:off x="1537372" y="668221"/>
                        <a:ext cx="4194" cy="10579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91440" tIns="45720" rIns="91440" bIns="45720" anchor="ctr"/>
                      <a:lstStyle/>
                      <a:p>
                        <a:pPr algn="ctr">
                          <a:defRPr/>
                        </a:pPr>
                        <a:endParaRPr lang="en-US" sz="1300"/>
                      </a:p>
                    </p:txBody>
                  </p:sp>
                  <p:sp>
                    <p:nvSpPr>
                      <p:cNvPr id="909" name="Oval 908"/>
                      <p:cNvSpPr/>
                      <p:nvPr/>
                    </p:nvSpPr>
                    <p:spPr>
                      <a:xfrm>
                        <a:off x="1581820" y="759198"/>
                        <a:ext cx="4193" cy="6347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91440" tIns="45720" rIns="91440" bIns="45720" anchor="ctr"/>
                      <a:lstStyle/>
                      <a:p>
                        <a:pPr algn="ctr">
                          <a:defRPr/>
                        </a:pPr>
                        <a:endParaRPr lang="en-US" sz="1300"/>
                      </a:p>
                    </p:txBody>
                  </p:sp>
                  <p:sp>
                    <p:nvSpPr>
                      <p:cNvPr id="910" name="Oval 909"/>
                      <p:cNvSpPr/>
                      <p:nvPr/>
                    </p:nvSpPr>
                    <p:spPr>
                      <a:xfrm>
                        <a:off x="1437573" y="653412"/>
                        <a:ext cx="5032" cy="12694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91440" tIns="45720" rIns="91440" bIns="45720" anchor="ctr"/>
                      <a:lstStyle/>
                      <a:p>
                        <a:pPr algn="ctr">
                          <a:defRPr/>
                        </a:pPr>
                        <a:endParaRPr lang="en-US" sz="1300"/>
                      </a:p>
                    </p:txBody>
                  </p:sp>
                  <p:sp>
                    <p:nvSpPr>
                      <p:cNvPr id="911" name="Oval 910"/>
                      <p:cNvSpPr/>
                      <p:nvPr/>
                    </p:nvSpPr>
                    <p:spPr>
                      <a:xfrm>
                        <a:off x="1674072" y="699958"/>
                        <a:ext cx="5032" cy="10578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91440" tIns="45720" rIns="91440" bIns="45720" anchor="ctr"/>
                      <a:lstStyle/>
                      <a:p>
                        <a:pPr algn="ctr">
                          <a:defRPr/>
                        </a:pPr>
                        <a:endParaRPr lang="en-US" sz="1300"/>
                      </a:p>
                    </p:txBody>
                  </p:sp>
                  <p:sp>
                    <p:nvSpPr>
                      <p:cNvPr id="912" name="Oval 911"/>
                      <p:cNvSpPr/>
                      <p:nvPr/>
                    </p:nvSpPr>
                    <p:spPr>
                      <a:xfrm>
                        <a:off x="1765484" y="727462"/>
                        <a:ext cx="18450" cy="19042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91440" tIns="45720" rIns="91440" bIns="45720" anchor="ctr"/>
                      <a:lstStyle/>
                      <a:p>
                        <a:pPr algn="ctr">
                          <a:defRPr/>
                        </a:pPr>
                        <a:endParaRPr lang="en-US" sz="1300"/>
                      </a:p>
                    </p:txBody>
                  </p:sp>
                  <p:sp>
                    <p:nvSpPr>
                      <p:cNvPr id="913" name="Oval 912"/>
                      <p:cNvSpPr/>
                      <p:nvPr/>
                    </p:nvSpPr>
                    <p:spPr>
                      <a:xfrm>
                        <a:off x="1840963" y="659759"/>
                        <a:ext cx="5032" cy="10579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91440" tIns="45720" rIns="91440" bIns="45720" anchor="ctr"/>
                      <a:lstStyle/>
                      <a:p>
                        <a:pPr algn="ctr">
                          <a:defRPr/>
                        </a:pPr>
                        <a:endParaRPr lang="en-US" sz="1300"/>
                      </a:p>
                    </p:txBody>
                  </p:sp>
                  <p:sp>
                    <p:nvSpPr>
                      <p:cNvPr id="914" name="Oval 913"/>
                      <p:cNvSpPr/>
                      <p:nvPr/>
                    </p:nvSpPr>
                    <p:spPr>
                      <a:xfrm>
                        <a:off x="1885411" y="716884"/>
                        <a:ext cx="5032" cy="12694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91440" tIns="45720" rIns="91440" bIns="45720" anchor="ctr"/>
                      <a:lstStyle/>
                      <a:p>
                        <a:pPr algn="ctr">
                          <a:defRPr/>
                        </a:pPr>
                        <a:endParaRPr lang="en-US" sz="1300"/>
                      </a:p>
                    </p:txBody>
                  </p:sp>
                  <p:sp>
                    <p:nvSpPr>
                      <p:cNvPr id="915" name="Oval 914"/>
                      <p:cNvSpPr/>
                      <p:nvPr/>
                    </p:nvSpPr>
                    <p:spPr>
                      <a:xfrm>
                        <a:off x="1742002" y="644949"/>
                        <a:ext cx="5032" cy="12694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91440" tIns="45720" rIns="91440" bIns="45720" anchor="ctr"/>
                      <a:lstStyle/>
                      <a:p>
                        <a:pPr algn="ctr">
                          <a:defRPr/>
                        </a:pPr>
                        <a:endParaRPr lang="en-US" sz="1300"/>
                      </a:p>
                    </p:txBody>
                  </p:sp>
                  <p:sp>
                    <p:nvSpPr>
                      <p:cNvPr id="916" name="Oval 915"/>
                      <p:cNvSpPr/>
                      <p:nvPr/>
                    </p:nvSpPr>
                    <p:spPr>
                      <a:xfrm>
                        <a:off x="1627946" y="636486"/>
                        <a:ext cx="5032" cy="12694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91440" tIns="45720" rIns="91440" bIns="45720" anchor="ctr"/>
                      <a:lstStyle/>
                      <a:p>
                        <a:pPr algn="ctr">
                          <a:defRPr/>
                        </a:pPr>
                        <a:endParaRPr lang="en-US" sz="1300"/>
                      </a:p>
                    </p:txBody>
                  </p:sp>
                </p:grpSp>
                <p:sp>
                  <p:nvSpPr>
                    <p:cNvPr id="891" name="Oval 890"/>
                    <p:cNvSpPr/>
                    <p:nvPr/>
                  </p:nvSpPr>
                  <p:spPr>
                    <a:xfrm>
                      <a:off x="970445" y="780356"/>
                      <a:ext cx="5032" cy="12694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91440" tIns="45720" rIns="91440" bIns="45720" anchor="ctr"/>
                    <a:lstStyle/>
                    <a:p>
                      <a:pPr algn="ctr">
                        <a:defRPr/>
                      </a:pPr>
                      <a:endParaRPr lang="en-US" sz="1300"/>
                    </a:p>
                  </p:txBody>
                </p:sp>
                <p:sp>
                  <p:nvSpPr>
                    <p:cNvPr id="892" name="Oval 891"/>
                    <p:cNvSpPr/>
                    <p:nvPr/>
                  </p:nvSpPr>
                  <p:spPr>
                    <a:xfrm>
                      <a:off x="1281584" y="780356"/>
                      <a:ext cx="5032" cy="12694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91440" tIns="45720" rIns="91440" bIns="45720" anchor="ctr"/>
                    <a:lstStyle/>
                    <a:p>
                      <a:pPr algn="ctr">
                        <a:defRPr/>
                      </a:pPr>
                      <a:endParaRPr lang="en-US" sz="1300"/>
                    </a:p>
                  </p:txBody>
                </p:sp>
                <p:sp>
                  <p:nvSpPr>
                    <p:cNvPr id="893" name="Isosceles Triangle 892"/>
                    <p:cNvSpPr/>
                    <p:nvPr/>
                  </p:nvSpPr>
                  <p:spPr>
                    <a:xfrm>
                      <a:off x="1537371" y="594171"/>
                      <a:ext cx="4194" cy="12694"/>
                    </a:xfrm>
                    <a:prstGeom prst="triangl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91440" tIns="45720" rIns="91440" bIns="45720" anchor="ctr"/>
                    <a:lstStyle/>
                    <a:p>
                      <a:pPr algn="ctr">
                        <a:defRPr/>
                      </a:pPr>
                      <a:endParaRPr lang="en-US" sz="1300"/>
                    </a:p>
                  </p:txBody>
                </p:sp>
                <p:sp>
                  <p:nvSpPr>
                    <p:cNvPr id="894" name="Oval 893"/>
                    <p:cNvSpPr/>
                    <p:nvPr/>
                  </p:nvSpPr>
                  <p:spPr>
                    <a:xfrm>
                      <a:off x="1260617" y="566666"/>
                      <a:ext cx="4194" cy="12694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91440" tIns="45720" rIns="91440" bIns="45720" anchor="ctr"/>
                    <a:lstStyle/>
                    <a:p>
                      <a:pPr algn="ctr">
                        <a:defRPr/>
                      </a:pPr>
                      <a:endParaRPr lang="en-US" sz="1300"/>
                    </a:p>
                  </p:txBody>
                </p:sp>
              </p:grpSp>
            </p:grpSp>
            <p:grpSp>
              <p:nvGrpSpPr>
                <p:cNvPr id="881" name="Group 4092"/>
                <p:cNvGrpSpPr>
                  <a:grpSpLocks/>
                </p:cNvGrpSpPr>
                <p:nvPr/>
              </p:nvGrpSpPr>
              <p:grpSpPr bwMode="auto">
                <a:xfrm>
                  <a:off x="2492160" y="3052584"/>
                  <a:ext cx="241187" cy="890382"/>
                  <a:chOff x="2124190" y="780537"/>
                  <a:chExt cx="241187" cy="1108028"/>
                </a:xfrm>
              </p:grpSpPr>
              <p:sp>
                <p:nvSpPr>
                  <p:cNvPr id="885" name="Rectangle 884"/>
                  <p:cNvSpPr/>
                  <p:nvPr/>
                </p:nvSpPr>
                <p:spPr>
                  <a:xfrm>
                    <a:off x="2124035" y="788225"/>
                    <a:ext cx="241342" cy="1100340"/>
                  </a:xfrm>
                  <a:prstGeom prst="rect">
                    <a:avLst/>
                  </a:prstGeom>
                  <a:pattFill prst="horzBrick">
                    <a:fgClr>
                      <a:schemeClr val="accent1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400"/>
                  </a:p>
                </p:txBody>
              </p:sp>
              <p:cxnSp>
                <p:nvCxnSpPr>
                  <p:cNvPr id="886" name="Straight Connector 885"/>
                  <p:cNvCxnSpPr/>
                  <p:nvPr/>
                </p:nvCxnSpPr>
                <p:spPr>
                  <a:xfrm flipV="1">
                    <a:off x="2124035" y="780323"/>
                    <a:ext cx="0" cy="109638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82" name="Group 4095"/>
                <p:cNvGrpSpPr>
                  <a:grpSpLocks/>
                </p:cNvGrpSpPr>
                <p:nvPr/>
              </p:nvGrpSpPr>
              <p:grpSpPr bwMode="auto">
                <a:xfrm>
                  <a:off x="366425" y="3052453"/>
                  <a:ext cx="244334" cy="887534"/>
                  <a:chOff x="2124190" y="789424"/>
                  <a:chExt cx="244334" cy="1104484"/>
                </a:xfrm>
              </p:grpSpPr>
              <p:sp>
                <p:nvSpPr>
                  <p:cNvPr id="883" name="Rectangle 882"/>
                  <p:cNvSpPr/>
                  <p:nvPr/>
                </p:nvSpPr>
                <p:spPr>
                  <a:xfrm>
                    <a:off x="2123739" y="789373"/>
                    <a:ext cx="241341" cy="1098365"/>
                  </a:xfrm>
                  <a:prstGeom prst="rect">
                    <a:avLst/>
                  </a:prstGeom>
                  <a:pattFill prst="horzBrick">
                    <a:fgClr>
                      <a:schemeClr val="accent1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400"/>
                  </a:p>
                </p:txBody>
              </p:sp>
              <p:cxnSp>
                <p:nvCxnSpPr>
                  <p:cNvPr id="884" name="Straight Connector 883"/>
                  <p:cNvCxnSpPr/>
                  <p:nvPr/>
                </p:nvCxnSpPr>
                <p:spPr>
                  <a:xfrm flipV="1">
                    <a:off x="2368256" y="797275"/>
                    <a:ext cx="0" cy="109638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853" name="Picture 852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8633" y="4893734"/>
                <a:ext cx="61384" cy="1587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54" name="Picture 85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367" y="4902200"/>
                <a:ext cx="52917" cy="220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55" name="Picture 854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4267" y="4895852"/>
                <a:ext cx="61384" cy="156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56" name="Picture 855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5000" y="4904317"/>
                <a:ext cx="52917" cy="218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57" name="Picture 85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3184" y="4186767"/>
                <a:ext cx="192616" cy="86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58" name="Group 857">
                <a:extLst>
                  <a:ext uri="{FF2B5EF4-FFF2-40B4-BE49-F238E27FC236}">
                    <a16:creationId xmlns:a16="http://schemas.microsoft.com/office/drawing/2014/main" id="{5FF1EE5B-EC37-7C4C-8C18-09203E83737F}"/>
                  </a:ext>
                </a:extLst>
              </p:cNvPr>
              <p:cNvGrpSpPr/>
              <p:nvPr/>
            </p:nvGrpSpPr>
            <p:grpSpPr>
              <a:xfrm flipH="1">
                <a:off x="3017239" y="3964525"/>
                <a:ext cx="56623" cy="182880"/>
                <a:chOff x="910294" y="2292691"/>
                <a:chExt cx="221238" cy="677995"/>
              </a:xfrm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p:grpSpPr>
            <p:sp>
              <p:nvSpPr>
                <p:cNvPr id="875" name="Frame 874">
                  <a:extLst>
                    <a:ext uri="{FF2B5EF4-FFF2-40B4-BE49-F238E27FC236}">
                      <a16:creationId xmlns:a16="http://schemas.microsoft.com/office/drawing/2014/main" id="{645E4084-10C4-2C44-8A19-2F69D2D53307}"/>
                    </a:ext>
                  </a:extLst>
                </p:cNvPr>
                <p:cNvSpPr/>
                <p:nvPr/>
              </p:nvSpPr>
              <p:spPr>
                <a:xfrm>
                  <a:off x="949920" y="2292691"/>
                  <a:ext cx="122356" cy="606626"/>
                </a:xfrm>
                <a:prstGeom prst="frame">
                  <a:avLst/>
                </a:prstGeom>
                <a:grpFill/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QA" sz="24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876" name="Straight Connector 875">
                  <a:extLst>
                    <a:ext uri="{FF2B5EF4-FFF2-40B4-BE49-F238E27FC236}">
                      <a16:creationId xmlns:a16="http://schemas.microsoft.com/office/drawing/2014/main" id="{0B4E0852-DF77-2343-94B9-5D7792D66D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6638" y="2515711"/>
                  <a:ext cx="0" cy="370221"/>
                </a:xfrm>
                <a:prstGeom prst="line">
                  <a:avLst/>
                </a:prstGeom>
                <a:grpFill/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7" name="Straight Connector 876">
                  <a:extLst>
                    <a:ext uri="{FF2B5EF4-FFF2-40B4-BE49-F238E27FC236}">
                      <a16:creationId xmlns:a16="http://schemas.microsoft.com/office/drawing/2014/main" id="{8C41F17A-18ED-BC48-8F83-08EAAE1759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70638" y="2292691"/>
                  <a:ext cx="36000" cy="254248"/>
                </a:xfrm>
                <a:prstGeom prst="line">
                  <a:avLst/>
                </a:prstGeom>
                <a:grpFill/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8" name="Frame 877">
                  <a:extLst>
                    <a:ext uri="{FF2B5EF4-FFF2-40B4-BE49-F238E27FC236}">
                      <a16:creationId xmlns:a16="http://schemas.microsoft.com/office/drawing/2014/main" id="{7E04D2DD-52A1-744E-8FDA-C41B5E60C29D}"/>
                    </a:ext>
                  </a:extLst>
                </p:cNvPr>
                <p:cNvSpPr/>
                <p:nvPr/>
              </p:nvSpPr>
              <p:spPr>
                <a:xfrm>
                  <a:off x="910294" y="2890400"/>
                  <a:ext cx="221238" cy="45719"/>
                </a:xfrm>
                <a:prstGeom prst="fram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QA" sz="2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79" name="Frame 878">
                  <a:extLst>
                    <a:ext uri="{FF2B5EF4-FFF2-40B4-BE49-F238E27FC236}">
                      <a16:creationId xmlns:a16="http://schemas.microsoft.com/office/drawing/2014/main" id="{8235D8DA-90AB-7742-BE53-B6D7BDF35158}"/>
                    </a:ext>
                  </a:extLst>
                </p:cNvPr>
                <p:cNvSpPr/>
                <p:nvPr/>
              </p:nvSpPr>
              <p:spPr>
                <a:xfrm>
                  <a:off x="947219" y="2890397"/>
                  <a:ext cx="45719" cy="80289"/>
                </a:xfrm>
                <a:prstGeom prst="fram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QA" sz="240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59" name="Group 858"/>
              <p:cNvGrpSpPr>
                <a:grpSpLocks/>
              </p:cNvGrpSpPr>
              <p:nvPr/>
            </p:nvGrpSpPr>
            <p:grpSpPr bwMode="auto">
              <a:xfrm>
                <a:off x="2980267" y="4093634"/>
                <a:ext cx="169333" cy="220133"/>
                <a:chOff x="2234764" y="3070157"/>
                <a:chExt cx="127405" cy="164592"/>
              </a:xfrm>
            </p:grpSpPr>
            <p:cxnSp>
              <p:nvCxnSpPr>
                <p:cNvPr id="873" name="Straight Connector 872"/>
                <p:cNvCxnSpPr/>
                <p:nvPr/>
              </p:nvCxnSpPr>
              <p:spPr>
                <a:xfrm>
                  <a:off x="2352614" y="3070157"/>
                  <a:ext cx="0" cy="16459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4" name="Straight Connector 873"/>
                <p:cNvCxnSpPr/>
                <p:nvPr/>
              </p:nvCxnSpPr>
              <p:spPr>
                <a:xfrm flipH="1">
                  <a:off x="2234764" y="3070157"/>
                  <a:ext cx="12740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860" name="Picture 85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1917" y="4176185"/>
                <a:ext cx="192616" cy="867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61" name="Group 860">
                <a:extLst>
                  <a:ext uri="{FF2B5EF4-FFF2-40B4-BE49-F238E27FC236}">
                    <a16:creationId xmlns:a16="http://schemas.microsoft.com/office/drawing/2014/main" id="{5FF1EE5B-EC37-7C4C-8C18-09203E83737F}"/>
                  </a:ext>
                </a:extLst>
              </p:cNvPr>
              <p:cNvGrpSpPr/>
              <p:nvPr/>
            </p:nvGrpSpPr>
            <p:grpSpPr>
              <a:xfrm flipH="1">
                <a:off x="925551" y="3954160"/>
                <a:ext cx="56623" cy="182880"/>
                <a:chOff x="910294" y="2292691"/>
                <a:chExt cx="221238" cy="677995"/>
              </a:xfrm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p:grpSpPr>
            <p:sp>
              <p:nvSpPr>
                <p:cNvPr id="868" name="Frame 867">
                  <a:extLst>
                    <a:ext uri="{FF2B5EF4-FFF2-40B4-BE49-F238E27FC236}">
                      <a16:creationId xmlns:a16="http://schemas.microsoft.com/office/drawing/2014/main" id="{645E4084-10C4-2C44-8A19-2F69D2D53307}"/>
                    </a:ext>
                  </a:extLst>
                </p:cNvPr>
                <p:cNvSpPr/>
                <p:nvPr/>
              </p:nvSpPr>
              <p:spPr>
                <a:xfrm>
                  <a:off x="949920" y="2292691"/>
                  <a:ext cx="122356" cy="606626"/>
                </a:xfrm>
                <a:prstGeom prst="frame">
                  <a:avLst/>
                </a:prstGeom>
                <a:grpFill/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QA" sz="24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869" name="Straight Connector 868">
                  <a:extLst>
                    <a:ext uri="{FF2B5EF4-FFF2-40B4-BE49-F238E27FC236}">
                      <a16:creationId xmlns:a16="http://schemas.microsoft.com/office/drawing/2014/main" id="{0B4E0852-DF77-2343-94B9-5D7792D66D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6638" y="2515711"/>
                  <a:ext cx="0" cy="370221"/>
                </a:xfrm>
                <a:prstGeom prst="line">
                  <a:avLst/>
                </a:prstGeom>
                <a:grpFill/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0" name="Straight Connector 869">
                  <a:extLst>
                    <a:ext uri="{FF2B5EF4-FFF2-40B4-BE49-F238E27FC236}">
                      <a16:creationId xmlns:a16="http://schemas.microsoft.com/office/drawing/2014/main" id="{8C41F17A-18ED-BC48-8F83-08EAAE1759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70638" y="2292691"/>
                  <a:ext cx="36000" cy="254248"/>
                </a:xfrm>
                <a:prstGeom prst="line">
                  <a:avLst/>
                </a:prstGeom>
                <a:grpFill/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1" name="Frame 870">
                  <a:extLst>
                    <a:ext uri="{FF2B5EF4-FFF2-40B4-BE49-F238E27FC236}">
                      <a16:creationId xmlns:a16="http://schemas.microsoft.com/office/drawing/2014/main" id="{7E04D2DD-52A1-744E-8FDA-C41B5E60C29D}"/>
                    </a:ext>
                  </a:extLst>
                </p:cNvPr>
                <p:cNvSpPr/>
                <p:nvPr/>
              </p:nvSpPr>
              <p:spPr>
                <a:xfrm>
                  <a:off x="910294" y="2890400"/>
                  <a:ext cx="221238" cy="45719"/>
                </a:xfrm>
                <a:prstGeom prst="fram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QA" sz="2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72" name="Frame 871">
                  <a:extLst>
                    <a:ext uri="{FF2B5EF4-FFF2-40B4-BE49-F238E27FC236}">
                      <a16:creationId xmlns:a16="http://schemas.microsoft.com/office/drawing/2014/main" id="{8235D8DA-90AB-7742-BE53-B6D7BDF35158}"/>
                    </a:ext>
                  </a:extLst>
                </p:cNvPr>
                <p:cNvSpPr/>
                <p:nvPr/>
              </p:nvSpPr>
              <p:spPr>
                <a:xfrm>
                  <a:off x="947219" y="2890397"/>
                  <a:ext cx="45719" cy="80289"/>
                </a:xfrm>
                <a:prstGeom prst="fram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QA" sz="240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62" name="Group 861"/>
              <p:cNvGrpSpPr>
                <a:grpSpLocks/>
              </p:cNvGrpSpPr>
              <p:nvPr/>
            </p:nvGrpSpPr>
            <p:grpSpPr bwMode="auto">
              <a:xfrm>
                <a:off x="865718" y="4083051"/>
                <a:ext cx="179916" cy="220133"/>
                <a:chOff x="649229" y="3062383"/>
                <a:chExt cx="134617" cy="164592"/>
              </a:xfrm>
            </p:grpSpPr>
            <p:cxnSp>
              <p:nvCxnSpPr>
                <p:cNvPr id="866" name="Straight Connector 865"/>
                <p:cNvCxnSpPr/>
                <p:nvPr/>
              </p:nvCxnSpPr>
              <p:spPr>
                <a:xfrm>
                  <a:off x="783846" y="3062383"/>
                  <a:ext cx="0" cy="16459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7" name="Straight Connector 866"/>
                <p:cNvCxnSpPr/>
                <p:nvPr/>
              </p:nvCxnSpPr>
              <p:spPr>
                <a:xfrm flipH="1">
                  <a:off x="649229" y="3073461"/>
                  <a:ext cx="126699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3" name="Group 862"/>
              <p:cNvGrpSpPr>
                <a:grpSpLocks/>
              </p:cNvGrpSpPr>
              <p:nvPr/>
            </p:nvGrpSpPr>
            <p:grpSpPr bwMode="auto">
              <a:xfrm>
                <a:off x="814917" y="4995334"/>
                <a:ext cx="2523067" cy="129117"/>
                <a:chOff x="610564" y="3745762"/>
                <a:chExt cx="1892429" cy="97896"/>
              </a:xfrm>
            </p:grpSpPr>
            <p:sp>
              <p:nvSpPr>
                <p:cNvPr id="864" name="Oval 863"/>
                <p:cNvSpPr/>
                <p:nvPr/>
              </p:nvSpPr>
              <p:spPr>
                <a:xfrm>
                  <a:off x="610564" y="3752181"/>
                  <a:ext cx="26989" cy="91477"/>
                </a:xfrm>
                <a:prstGeom prst="ellipse">
                  <a:avLst/>
                </a:prstGeom>
                <a:solidFill>
                  <a:srgbClr val="FF0000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400"/>
                </a:p>
              </p:txBody>
            </p:sp>
            <p:sp>
              <p:nvSpPr>
                <p:cNvPr id="865" name="Oval 864"/>
                <p:cNvSpPr/>
                <p:nvPr/>
              </p:nvSpPr>
              <p:spPr>
                <a:xfrm>
                  <a:off x="2476003" y="3745762"/>
                  <a:ext cx="26990" cy="91477"/>
                </a:xfrm>
                <a:prstGeom prst="ellipse">
                  <a:avLst/>
                </a:prstGeom>
                <a:solidFill>
                  <a:srgbClr val="FF0000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400"/>
                </a:p>
              </p:txBody>
            </p:sp>
          </p:grpSp>
        </p:grpSp>
      </p:grpSp>
      <p:sp>
        <p:nvSpPr>
          <p:cNvPr id="949" name="TextBox 15"/>
          <p:cNvSpPr txBox="1">
            <a:spLocks noChangeArrowheads="1"/>
          </p:cNvSpPr>
          <p:nvPr/>
        </p:nvSpPr>
        <p:spPr bwMode="auto">
          <a:xfrm>
            <a:off x="3082959" y="6287750"/>
            <a:ext cx="4973259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i="1" dirty="0"/>
              <a:t>Framing Thickness &amp; Framing Distance Vary based on load</a:t>
            </a:r>
          </a:p>
        </p:txBody>
      </p:sp>
      <p:grpSp>
        <p:nvGrpSpPr>
          <p:cNvPr id="950" name="Group 949"/>
          <p:cNvGrpSpPr/>
          <p:nvPr/>
        </p:nvGrpSpPr>
        <p:grpSpPr>
          <a:xfrm>
            <a:off x="4781699" y="3740197"/>
            <a:ext cx="2474383" cy="2277196"/>
            <a:chOff x="8904818" y="3560233"/>
            <a:chExt cx="2474383" cy="2277196"/>
          </a:xfrm>
        </p:grpSpPr>
        <p:sp>
          <p:nvSpPr>
            <p:cNvPr id="951" name="Rounded Rectangle 950"/>
            <p:cNvSpPr/>
            <p:nvPr/>
          </p:nvSpPr>
          <p:spPr>
            <a:xfrm>
              <a:off x="9010930" y="5238413"/>
              <a:ext cx="2180167" cy="599016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b="1" dirty="0"/>
                <a:t>Mass Barrier</a:t>
              </a:r>
              <a:endParaRPr lang="en-US" sz="1050" dirty="0"/>
            </a:p>
          </p:txBody>
        </p:sp>
        <p:grpSp>
          <p:nvGrpSpPr>
            <p:cNvPr id="952" name="Group 7"/>
            <p:cNvGrpSpPr>
              <a:grpSpLocks/>
            </p:cNvGrpSpPr>
            <p:nvPr/>
          </p:nvGrpSpPr>
          <p:grpSpPr bwMode="auto">
            <a:xfrm>
              <a:off x="8904818" y="3560233"/>
              <a:ext cx="2474383" cy="1466851"/>
              <a:chOff x="6678613" y="2670772"/>
              <a:chExt cx="1855787" cy="1099541"/>
            </a:xfrm>
          </p:grpSpPr>
          <p:grpSp>
            <p:nvGrpSpPr>
              <p:cNvPr id="953" name="Group 3889"/>
              <p:cNvGrpSpPr>
                <a:grpSpLocks/>
              </p:cNvGrpSpPr>
              <p:nvPr/>
            </p:nvGrpSpPr>
            <p:grpSpPr bwMode="auto">
              <a:xfrm>
                <a:off x="6678613" y="2882900"/>
                <a:ext cx="1855787" cy="887413"/>
                <a:chOff x="3771789" y="6806864"/>
                <a:chExt cx="1855724" cy="886505"/>
              </a:xfrm>
            </p:grpSpPr>
            <p:grpSp>
              <p:nvGrpSpPr>
                <p:cNvPr id="956" name="Group 3890"/>
                <p:cNvGrpSpPr>
                  <a:grpSpLocks/>
                </p:cNvGrpSpPr>
                <p:nvPr/>
              </p:nvGrpSpPr>
              <p:grpSpPr bwMode="auto">
                <a:xfrm>
                  <a:off x="3771789" y="7090372"/>
                  <a:ext cx="1845670" cy="214085"/>
                  <a:chOff x="1361817" y="2305689"/>
                  <a:chExt cx="1845670" cy="214085"/>
                </a:xfrm>
              </p:grpSpPr>
              <p:pic>
                <p:nvPicPr>
                  <p:cNvPr id="1011" name="Picture 3945"/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013" t="7281"/>
                  <a:stretch>
                    <a:fillRect/>
                  </a:stretch>
                </p:blipFill>
                <p:spPr bwMode="auto">
                  <a:xfrm rot="10800000">
                    <a:off x="1361817" y="2313047"/>
                    <a:ext cx="638122" cy="206727"/>
                  </a:xfrm>
                  <a:prstGeom prst="rect">
                    <a:avLst/>
                  </a:prstGeom>
                  <a:solidFill>
                    <a:srgbClr val="9452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012" name="Picture 3946"/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013" t="7281"/>
                  <a:stretch>
                    <a:fillRect/>
                  </a:stretch>
                </p:blipFill>
                <p:spPr bwMode="auto">
                  <a:xfrm rot="10800000">
                    <a:off x="1965858" y="2305689"/>
                    <a:ext cx="638122" cy="206727"/>
                  </a:xfrm>
                  <a:prstGeom prst="rect">
                    <a:avLst/>
                  </a:prstGeom>
                  <a:solidFill>
                    <a:srgbClr val="9452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013" name="Picture 3947"/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013" t="7281"/>
                  <a:stretch>
                    <a:fillRect/>
                  </a:stretch>
                </p:blipFill>
                <p:spPr bwMode="auto">
                  <a:xfrm rot="10800000">
                    <a:off x="2569365" y="2312846"/>
                    <a:ext cx="638122" cy="206727"/>
                  </a:xfrm>
                  <a:prstGeom prst="rect">
                    <a:avLst/>
                  </a:prstGeom>
                  <a:solidFill>
                    <a:srgbClr val="9452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957" name="Rectangle 956">
                  <a:extLst>
                    <a:ext uri="{FF2B5EF4-FFF2-40B4-BE49-F238E27FC236}">
                      <a16:creationId xmlns:a16="http://schemas.microsoft.com/office/drawing/2014/main" id="{BD550122-C2A9-6B49-B3F8-D89F8D313D8F}"/>
                    </a:ext>
                  </a:extLst>
                </p:cNvPr>
                <p:cNvSpPr/>
                <p:nvPr/>
              </p:nvSpPr>
              <p:spPr>
                <a:xfrm rot="5400000">
                  <a:off x="4676674" y="6642689"/>
                  <a:ext cx="53891" cy="1828738"/>
                </a:xfrm>
                <a:prstGeom prst="rect">
                  <a:avLst/>
                </a:prstGeom>
                <a:solidFill>
                  <a:srgbClr val="E64ADF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QA" sz="2400"/>
                </a:p>
              </p:txBody>
            </p:sp>
            <p:sp>
              <p:nvSpPr>
                <p:cNvPr id="958" name="Rectangle 957">
                  <a:extLst>
                    <a:ext uri="{FF2B5EF4-FFF2-40B4-BE49-F238E27FC236}">
                      <a16:creationId xmlns:a16="http://schemas.microsoft.com/office/drawing/2014/main" id="{E8DCC77E-340E-884B-9A3B-327B45A55C71}"/>
                    </a:ext>
                  </a:extLst>
                </p:cNvPr>
                <p:cNvSpPr/>
                <p:nvPr/>
              </p:nvSpPr>
              <p:spPr>
                <a:xfrm rot="5400000">
                  <a:off x="4660046" y="6470714"/>
                  <a:ext cx="106195" cy="1828738"/>
                </a:xfrm>
                <a:prstGeom prst="rect">
                  <a:avLst/>
                </a:prstGeom>
                <a:pattFill prst="pct30">
                  <a:fgClr>
                    <a:schemeClr val="bg2">
                      <a:lumMod val="25000"/>
                    </a:schemeClr>
                  </a:fgClr>
                  <a:bgClr>
                    <a:schemeClr val="bg1"/>
                  </a:bgClr>
                </a:pattFill>
                <a:ln w="31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QA" sz="2400"/>
                </a:p>
              </p:txBody>
            </p:sp>
            <p:sp>
              <p:nvSpPr>
                <p:cNvPr id="959" name="Rectangle 958">
                  <a:extLst>
                    <a:ext uri="{FF2B5EF4-FFF2-40B4-BE49-F238E27FC236}">
                      <a16:creationId xmlns:a16="http://schemas.microsoft.com/office/drawing/2014/main" id="{CD568411-693E-974B-BED3-98E387F76DAC}"/>
                    </a:ext>
                  </a:extLst>
                </p:cNvPr>
                <p:cNvSpPr/>
                <p:nvPr/>
              </p:nvSpPr>
              <p:spPr>
                <a:xfrm>
                  <a:off x="3855923" y="6911956"/>
                  <a:ext cx="80960" cy="526225"/>
                </a:xfrm>
                <a:prstGeom prst="rect">
                  <a:avLst/>
                </a:prstGeom>
                <a:pattFill prst="pct30">
                  <a:fgClr>
                    <a:schemeClr val="bg2">
                      <a:lumMod val="25000"/>
                    </a:schemeClr>
                  </a:fgClr>
                  <a:bgClr>
                    <a:schemeClr val="bg1"/>
                  </a:bgClr>
                </a:pattFill>
                <a:ln w="31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QA" sz="2400"/>
                </a:p>
              </p:txBody>
            </p:sp>
            <p:sp>
              <p:nvSpPr>
                <p:cNvPr id="960" name="Rectangle 959">
                  <a:extLst>
                    <a:ext uri="{FF2B5EF4-FFF2-40B4-BE49-F238E27FC236}">
                      <a16:creationId xmlns:a16="http://schemas.microsoft.com/office/drawing/2014/main" id="{83465E01-86F9-6741-9131-C5B25F3E9952}"/>
                    </a:ext>
                  </a:extLst>
                </p:cNvPr>
                <p:cNvSpPr/>
                <p:nvPr/>
              </p:nvSpPr>
              <p:spPr>
                <a:xfrm>
                  <a:off x="5425908" y="6911956"/>
                  <a:ext cx="82547" cy="526225"/>
                </a:xfrm>
                <a:prstGeom prst="rect">
                  <a:avLst/>
                </a:prstGeom>
                <a:pattFill prst="pct30">
                  <a:fgClr>
                    <a:schemeClr val="bg2">
                      <a:lumMod val="25000"/>
                    </a:schemeClr>
                  </a:fgClr>
                  <a:bgClr>
                    <a:schemeClr val="bg1"/>
                  </a:bgClr>
                </a:pattFill>
                <a:ln w="31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QA" sz="2400"/>
                </a:p>
              </p:txBody>
            </p:sp>
            <p:grpSp>
              <p:nvGrpSpPr>
                <p:cNvPr id="961" name="Group 3895"/>
                <p:cNvGrpSpPr>
                  <a:grpSpLocks/>
                </p:cNvGrpSpPr>
                <p:nvPr/>
              </p:nvGrpSpPr>
              <p:grpSpPr bwMode="auto">
                <a:xfrm>
                  <a:off x="3882374" y="7349781"/>
                  <a:ext cx="25048" cy="79673"/>
                  <a:chOff x="2897483" y="7681969"/>
                  <a:chExt cx="22090" cy="54440"/>
                </a:xfrm>
              </p:grpSpPr>
              <p:cxnSp>
                <p:nvCxnSpPr>
                  <p:cNvPr id="1006" name="Straight Connector 1005">
                    <a:extLst>
                      <a:ext uri="{FF2B5EF4-FFF2-40B4-BE49-F238E27FC236}">
                        <a16:creationId xmlns:a16="http://schemas.microsoft.com/office/drawing/2014/main" id="{9C6CD88C-18B7-FD48-9613-80209F1F638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907755" y="7715297"/>
                    <a:ext cx="1400" cy="21661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7" name="Straight Connector 1006">
                    <a:extLst>
                      <a:ext uri="{FF2B5EF4-FFF2-40B4-BE49-F238E27FC236}">
                        <a16:creationId xmlns:a16="http://schemas.microsoft.com/office/drawing/2014/main" id="{15139246-35F4-2B40-83AC-FFBA618538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897956" y="7726127"/>
                    <a:ext cx="20999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008" name="Group 3942"/>
                  <p:cNvGrpSpPr>
                    <a:grpSpLocks/>
                  </p:cNvGrpSpPr>
                  <p:nvPr/>
                </p:nvGrpSpPr>
                <p:grpSpPr bwMode="auto">
                  <a:xfrm>
                    <a:off x="2897973" y="7681969"/>
                    <a:ext cx="21600" cy="21600"/>
                    <a:chOff x="1658192" y="7075819"/>
                    <a:chExt cx="36000" cy="36000"/>
                  </a:xfrm>
                </p:grpSpPr>
                <p:cxnSp>
                  <p:nvCxnSpPr>
                    <p:cNvPr id="1009" name="Straight Connector 1008">
                      <a:extLst>
                        <a:ext uri="{FF2B5EF4-FFF2-40B4-BE49-F238E27FC236}">
                          <a16:creationId xmlns:a16="http://schemas.microsoft.com/office/drawing/2014/main" id="{72610150-2D4A-2D4A-871E-253E300B435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1674495" y="7075409"/>
                      <a:ext cx="2334" cy="36101"/>
                    </a:xfrm>
                    <a:prstGeom prst="line">
                      <a:avLst/>
                    </a:prstGeom>
                    <a:ln w="63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10" name="Straight Connector 1009">
                      <a:extLst>
                        <a:ext uri="{FF2B5EF4-FFF2-40B4-BE49-F238E27FC236}">
                          <a16:creationId xmlns:a16="http://schemas.microsoft.com/office/drawing/2014/main" id="{99490B82-7FF9-D441-ADEE-D38AF2E9076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1658163" y="7093459"/>
                      <a:ext cx="34999" cy="0"/>
                    </a:xfrm>
                    <a:prstGeom prst="line">
                      <a:avLst/>
                    </a:prstGeom>
                    <a:ln w="63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962" name="Group 3896"/>
                <p:cNvGrpSpPr>
                  <a:grpSpLocks/>
                </p:cNvGrpSpPr>
                <p:nvPr/>
              </p:nvGrpSpPr>
              <p:grpSpPr bwMode="auto">
                <a:xfrm>
                  <a:off x="5454010" y="7345134"/>
                  <a:ext cx="25048" cy="79673"/>
                  <a:chOff x="2897483" y="7681969"/>
                  <a:chExt cx="22090" cy="54440"/>
                </a:xfrm>
              </p:grpSpPr>
              <p:cxnSp>
                <p:nvCxnSpPr>
                  <p:cNvPr id="1001" name="Straight Connector 1000">
                    <a:extLst>
                      <a:ext uri="{FF2B5EF4-FFF2-40B4-BE49-F238E27FC236}">
                        <a16:creationId xmlns:a16="http://schemas.microsoft.com/office/drawing/2014/main" id="{58A3D558-13EF-0841-B440-EC58A831275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907699" y="7715223"/>
                    <a:ext cx="1400" cy="21661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2" name="Straight Connector 1001">
                    <a:extLst>
                      <a:ext uri="{FF2B5EF4-FFF2-40B4-BE49-F238E27FC236}">
                        <a16:creationId xmlns:a16="http://schemas.microsoft.com/office/drawing/2014/main" id="{CCC2B67B-DA54-4242-B14E-7218FA6ADC2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897899" y="7726053"/>
                    <a:ext cx="20999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003" name="Group 3937"/>
                  <p:cNvGrpSpPr>
                    <a:grpSpLocks/>
                  </p:cNvGrpSpPr>
                  <p:nvPr/>
                </p:nvGrpSpPr>
                <p:grpSpPr bwMode="auto">
                  <a:xfrm>
                    <a:off x="2897973" y="7681969"/>
                    <a:ext cx="21600" cy="21600"/>
                    <a:chOff x="1658192" y="7075819"/>
                    <a:chExt cx="36000" cy="36000"/>
                  </a:xfrm>
                </p:grpSpPr>
                <p:cxnSp>
                  <p:nvCxnSpPr>
                    <p:cNvPr id="1004" name="Straight Connector 1003">
                      <a:extLst>
                        <a:ext uri="{FF2B5EF4-FFF2-40B4-BE49-F238E27FC236}">
                          <a16:creationId xmlns:a16="http://schemas.microsoft.com/office/drawing/2014/main" id="{AC09E5B3-752E-6341-9769-01A4F0E73F7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1674401" y="7075286"/>
                      <a:ext cx="2334" cy="36101"/>
                    </a:xfrm>
                    <a:prstGeom prst="line">
                      <a:avLst/>
                    </a:prstGeom>
                    <a:ln w="63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05" name="Straight Connector 1004">
                      <a:extLst>
                        <a:ext uri="{FF2B5EF4-FFF2-40B4-BE49-F238E27FC236}">
                          <a16:creationId xmlns:a16="http://schemas.microsoft.com/office/drawing/2014/main" id="{20739B28-B54E-5447-B0E6-6D173BC61FA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1658069" y="7093336"/>
                      <a:ext cx="34999" cy="0"/>
                    </a:xfrm>
                    <a:prstGeom prst="line">
                      <a:avLst/>
                    </a:prstGeom>
                    <a:ln w="63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963" name="Group 3897"/>
                <p:cNvGrpSpPr>
                  <a:grpSpLocks/>
                </p:cNvGrpSpPr>
                <p:nvPr/>
              </p:nvGrpSpPr>
              <p:grpSpPr bwMode="auto">
                <a:xfrm>
                  <a:off x="4012493" y="7442225"/>
                  <a:ext cx="256372" cy="87074"/>
                  <a:chOff x="2669480" y="7644288"/>
                  <a:chExt cx="226097" cy="59497"/>
                </a:xfrm>
              </p:grpSpPr>
              <p:cxnSp>
                <p:nvCxnSpPr>
                  <p:cNvPr id="996" name="Straight Connector 995">
                    <a:extLst>
                      <a:ext uri="{FF2B5EF4-FFF2-40B4-BE49-F238E27FC236}">
                        <a16:creationId xmlns:a16="http://schemas.microsoft.com/office/drawing/2014/main" id="{158735ED-3F0D-374D-B5BF-F03C21979CE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725998" y="7700008"/>
                    <a:ext cx="107798" cy="0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7" name="Straight Connector 996">
                    <a:extLst>
                      <a:ext uri="{FF2B5EF4-FFF2-40B4-BE49-F238E27FC236}">
                        <a16:creationId xmlns:a16="http://schemas.microsoft.com/office/drawing/2014/main" id="{478F7CD4-E4E9-BA4A-9D11-08683F6877A9}"/>
                      </a:ext>
                    </a:extLst>
                  </p:cNvPr>
                  <p:cNvCxnSpPr>
                    <a:cxnSpLocks noChangeAspect="1"/>
                  </p:cNvCxnSpPr>
                  <p:nvPr/>
                </p:nvCxnSpPr>
                <p:spPr>
                  <a:xfrm flipV="1">
                    <a:off x="2830996" y="7650189"/>
                    <a:ext cx="32200" cy="54151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8" name="Straight Connector 997">
                    <a:extLst>
                      <a:ext uri="{FF2B5EF4-FFF2-40B4-BE49-F238E27FC236}">
                        <a16:creationId xmlns:a16="http://schemas.microsoft.com/office/drawing/2014/main" id="{7D8251BF-4D90-5847-B092-5B1F1BF80CCB}"/>
                      </a:ext>
                    </a:extLst>
                  </p:cNvPr>
                  <p:cNvCxnSpPr>
                    <a:cxnSpLocks noChangeAspect="1"/>
                  </p:cNvCxnSpPr>
                  <p:nvPr/>
                </p:nvCxnSpPr>
                <p:spPr>
                  <a:xfrm flipH="1" flipV="1">
                    <a:off x="2699398" y="7644774"/>
                    <a:ext cx="33600" cy="54151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9" name="Straight Connector 998">
                    <a:extLst>
                      <a:ext uri="{FF2B5EF4-FFF2-40B4-BE49-F238E27FC236}">
                        <a16:creationId xmlns:a16="http://schemas.microsoft.com/office/drawing/2014/main" id="{6CD3204C-58A6-6F42-867E-89D60DC3C2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858996" y="7649107"/>
                    <a:ext cx="36400" cy="0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0" name="Straight Connector 999">
                    <a:extLst>
                      <a:ext uri="{FF2B5EF4-FFF2-40B4-BE49-F238E27FC236}">
                        <a16:creationId xmlns:a16="http://schemas.microsoft.com/office/drawing/2014/main" id="{A3F6498C-B2CB-3F42-8688-C9D81522AC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669999" y="7645857"/>
                    <a:ext cx="36400" cy="0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64" name="Group 3898"/>
                <p:cNvGrpSpPr>
                  <a:grpSpLocks/>
                </p:cNvGrpSpPr>
                <p:nvPr/>
              </p:nvGrpSpPr>
              <p:grpSpPr bwMode="auto">
                <a:xfrm>
                  <a:off x="4925241" y="7447785"/>
                  <a:ext cx="256372" cy="87075"/>
                  <a:chOff x="2669480" y="7644288"/>
                  <a:chExt cx="226097" cy="59497"/>
                </a:xfrm>
              </p:grpSpPr>
              <p:cxnSp>
                <p:nvCxnSpPr>
                  <p:cNvPr id="991" name="Straight Connector 990">
                    <a:extLst>
                      <a:ext uri="{FF2B5EF4-FFF2-40B4-BE49-F238E27FC236}">
                        <a16:creationId xmlns:a16="http://schemas.microsoft.com/office/drawing/2014/main" id="{5DECECED-8626-E448-9C66-D357A4FBC72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726027" y="7699458"/>
                    <a:ext cx="107799" cy="0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2" name="Straight Connector 991">
                    <a:extLst>
                      <a:ext uri="{FF2B5EF4-FFF2-40B4-BE49-F238E27FC236}">
                        <a16:creationId xmlns:a16="http://schemas.microsoft.com/office/drawing/2014/main" id="{C791C8C9-4E22-E241-B007-DFBF08662E2B}"/>
                      </a:ext>
                    </a:extLst>
                  </p:cNvPr>
                  <p:cNvCxnSpPr>
                    <a:cxnSpLocks noChangeAspect="1"/>
                  </p:cNvCxnSpPr>
                  <p:nvPr/>
                </p:nvCxnSpPr>
                <p:spPr>
                  <a:xfrm flipV="1">
                    <a:off x="2831026" y="7649639"/>
                    <a:ext cx="32199" cy="54151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3" name="Straight Connector 992">
                    <a:extLst>
                      <a:ext uri="{FF2B5EF4-FFF2-40B4-BE49-F238E27FC236}">
                        <a16:creationId xmlns:a16="http://schemas.microsoft.com/office/drawing/2014/main" id="{7FFCFAE0-81CE-5E42-BCD7-BB4005D8FAF9}"/>
                      </a:ext>
                    </a:extLst>
                  </p:cNvPr>
                  <p:cNvCxnSpPr>
                    <a:cxnSpLocks noChangeAspect="1"/>
                  </p:cNvCxnSpPr>
                  <p:nvPr/>
                </p:nvCxnSpPr>
                <p:spPr>
                  <a:xfrm flipH="1" flipV="1">
                    <a:off x="2699428" y="7644224"/>
                    <a:ext cx="33600" cy="54151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4" name="Straight Connector 993">
                    <a:extLst>
                      <a:ext uri="{FF2B5EF4-FFF2-40B4-BE49-F238E27FC236}">
                        <a16:creationId xmlns:a16="http://schemas.microsoft.com/office/drawing/2014/main" id="{A8407D7D-81F6-4647-AE43-0552A55645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859026" y="7648556"/>
                    <a:ext cx="36400" cy="0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5" name="Straight Connector 994">
                    <a:extLst>
                      <a:ext uri="{FF2B5EF4-FFF2-40B4-BE49-F238E27FC236}">
                        <a16:creationId xmlns:a16="http://schemas.microsoft.com/office/drawing/2014/main" id="{EA39DAC9-23D3-1C44-AD1D-2FED80F3F8B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670028" y="7645307"/>
                    <a:ext cx="36400" cy="0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65" name="Group 3899"/>
                <p:cNvGrpSpPr>
                  <a:grpSpLocks/>
                </p:cNvGrpSpPr>
                <p:nvPr/>
              </p:nvGrpSpPr>
              <p:grpSpPr bwMode="auto">
                <a:xfrm>
                  <a:off x="4013218" y="7363153"/>
                  <a:ext cx="1174218" cy="110035"/>
                  <a:chOff x="2882619" y="2158269"/>
                  <a:chExt cx="1174218" cy="110035"/>
                </a:xfrm>
              </p:grpSpPr>
              <p:grpSp>
                <p:nvGrpSpPr>
                  <p:cNvPr id="985" name="Group 3919"/>
                  <p:cNvGrpSpPr>
                    <a:grpSpLocks/>
                  </p:cNvGrpSpPr>
                  <p:nvPr/>
                </p:nvGrpSpPr>
                <p:grpSpPr bwMode="auto">
                  <a:xfrm>
                    <a:off x="2882619" y="2158269"/>
                    <a:ext cx="258619" cy="105372"/>
                    <a:chOff x="2417634" y="7348601"/>
                    <a:chExt cx="228079" cy="72000"/>
                  </a:xfrm>
                </p:grpSpPr>
                <p:pic>
                  <p:nvPicPr>
                    <p:cNvPr id="989" name="Picture 3923"/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5400000">
                      <a:off x="2591712" y="7366600"/>
                      <a:ext cx="72000" cy="360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990" name="Picture 3924"/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5400000">
                      <a:off x="2399635" y="7366600"/>
                      <a:ext cx="72000" cy="360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grpSp>
                <p:nvGrpSpPr>
                  <p:cNvPr id="986" name="Group 3920"/>
                  <p:cNvGrpSpPr>
                    <a:grpSpLocks/>
                  </p:cNvGrpSpPr>
                  <p:nvPr/>
                </p:nvGrpSpPr>
                <p:grpSpPr bwMode="auto">
                  <a:xfrm>
                    <a:off x="3798218" y="2162932"/>
                    <a:ext cx="258619" cy="105372"/>
                    <a:chOff x="2417634" y="7348601"/>
                    <a:chExt cx="228079" cy="72000"/>
                  </a:xfrm>
                </p:grpSpPr>
                <p:pic>
                  <p:nvPicPr>
                    <p:cNvPr id="987" name="Picture 3921"/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5400000">
                      <a:off x="2591712" y="7366600"/>
                      <a:ext cx="72000" cy="360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988" name="Picture 3922"/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5400000">
                      <a:off x="2399635" y="7366600"/>
                      <a:ext cx="72000" cy="3600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sp>
              <p:nvSpPr>
                <p:cNvPr id="966" name="Rectangle 965">
                  <a:extLst>
                    <a:ext uri="{FF2B5EF4-FFF2-40B4-BE49-F238E27FC236}">
                      <a16:creationId xmlns:a16="http://schemas.microsoft.com/office/drawing/2014/main" id="{BD550122-C2A9-6B49-B3F8-D89F8D313D8F}"/>
                    </a:ext>
                  </a:extLst>
                </p:cNvPr>
                <p:cNvSpPr/>
                <p:nvPr/>
              </p:nvSpPr>
              <p:spPr>
                <a:xfrm rot="5400000">
                  <a:off x="4678262" y="6691825"/>
                  <a:ext cx="53891" cy="1828738"/>
                </a:xfrm>
                <a:prstGeom prst="rect">
                  <a:avLst/>
                </a:prstGeom>
                <a:solidFill>
                  <a:srgbClr val="E64ADF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QA" sz="2400"/>
                </a:p>
              </p:txBody>
            </p:sp>
            <p:grpSp>
              <p:nvGrpSpPr>
                <p:cNvPr id="967" name="Group 3901"/>
                <p:cNvGrpSpPr>
                  <a:grpSpLocks/>
                </p:cNvGrpSpPr>
                <p:nvPr/>
              </p:nvGrpSpPr>
              <p:grpSpPr bwMode="auto">
                <a:xfrm>
                  <a:off x="4085376" y="7462810"/>
                  <a:ext cx="1030504" cy="170693"/>
                  <a:chOff x="1531528" y="2154112"/>
                  <a:chExt cx="1030504" cy="170693"/>
                </a:xfrm>
              </p:grpSpPr>
              <p:pic>
                <p:nvPicPr>
                  <p:cNvPr id="981" name="Picture 3915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5400000">
                    <a:off x="1566255" y="2190262"/>
                    <a:ext cx="118019" cy="457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982" name="Picture 3916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5400000">
                    <a:off x="2480162" y="2190581"/>
                    <a:ext cx="118019" cy="457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983" name="Picture 3917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5400000">
                    <a:off x="1469105" y="2222636"/>
                    <a:ext cx="164592" cy="3974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984" name="Picture 3918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5400000">
                    <a:off x="2384930" y="2218543"/>
                    <a:ext cx="164592" cy="3974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968" name="Rectangle 967">
                  <a:extLst>
                    <a:ext uri="{FF2B5EF4-FFF2-40B4-BE49-F238E27FC236}">
                      <a16:creationId xmlns:a16="http://schemas.microsoft.com/office/drawing/2014/main" id="{BD550122-C2A9-6B49-B3F8-D89F8D313D8F}"/>
                    </a:ext>
                  </a:extLst>
                </p:cNvPr>
                <p:cNvSpPr/>
                <p:nvPr/>
              </p:nvSpPr>
              <p:spPr>
                <a:xfrm rot="5400000">
                  <a:off x="4675087" y="6745715"/>
                  <a:ext cx="53891" cy="1828738"/>
                </a:xfrm>
                <a:prstGeom prst="rect">
                  <a:avLst/>
                </a:prstGeom>
                <a:solidFill>
                  <a:srgbClr val="E64ADF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QA" sz="2400"/>
                </a:p>
              </p:txBody>
            </p:sp>
            <p:pic>
              <p:nvPicPr>
                <p:cNvPr id="969" name="Picture 3903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4026425" y="7550751"/>
                  <a:ext cx="228600" cy="552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70" name="Picture 3904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4947742" y="7551468"/>
                  <a:ext cx="228600" cy="552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971" name="Group 3905"/>
                <p:cNvGrpSpPr>
                  <a:grpSpLocks/>
                </p:cNvGrpSpPr>
                <p:nvPr/>
              </p:nvGrpSpPr>
              <p:grpSpPr bwMode="auto">
                <a:xfrm>
                  <a:off x="3828420" y="6806864"/>
                  <a:ext cx="181236" cy="229959"/>
                  <a:chOff x="2081964" y="6907772"/>
                  <a:chExt cx="181236" cy="229959"/>
                </a:xfrm>
              </p:grpSpPr>
              <p:pic>
                <p:nvPicPr>
                  <p:cNvPr id="977" name="Picture 3911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118140" y="7040294"/>
                    <a:ext cx="145060" cy="6494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cxnSp>
                <p:nvCxnSpPr>
                  <p:cNvPr id="978" name="Straight Connector 977"/>
                  <p:cNvCxnSpPr/>
                  <p:nvPr/>
                </p:nvCxnSpPr>
                <p:spPr>
                  <a:xfrm>
                    <a:off x="2206302" y="6955804"/>
                    <a:ext cx="0" cy="182277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9" name="Straight Connector 978"/>
                  <p:cNvCxnSpPr/>
                  <p:nvPr/>
                </p:nvCxnSpPr>
                <p:spPr>
                  <a:xfrm flipH="1">
                    <a:off x="2082481" y="6965314"/>
                    <a:ext cx="126996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80" name="Rounded Rectangle 979"/>
                  <p:cNvSpPr/>
                  <p:nvPr/>
                </p:nvSpPr>
                <p:spPr>
                  <a:xfrm>
                    <a:off x="2118992" y="6908253"/>
                    <a:ext cx="53973" cy="91931"/>
                  </a:xfrm>
                  <a:prstGeom prst="roundRect">
                    <a:avLst/>
                  </a:prstGeom>
                  <a:solidFill>
                    <a:schemeClr val="bg1">
                      <a:lumMod val="50000"/>
                      <a:alpha val="7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400"/>
                  </a:p>
                </p:txBody>
              </p:sp>
            </p:grpSp>
            <p:grpSp>
              <p:nvGrpSpPr>
                <p:cNvPr id="972" name="Group 3906"/>
                <p:cNvGrpSpPr>
                  <a:grpSpLocks/>
                </p:cNvGrpSpPr>
                <p:nvPr/>
              </p:nvGrpSpPr>
              <p:grpSpPr bwMode="auto">
                <a:xfrm>
                  <a:off x="5400033" y="6807243"/>
                  <a:ext cx="181236" cy="229959"/>
                  <a:chOff x="2081964" y="6907772"/>
                  <a:chExt cx="181236" cy="229959"/>
                </a:xfrm>
              </p:grpSpPr>
              <p:pic>
                <p:nvPicPr>
                  <p:cNvPr id="973" name="Picture 3907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118140" y="7040294"/>
                    <a:ext cx="145060" cy="6494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cxnSp>
                <p:nvCxnSpPr>
                  <p:cNvPr id="974" name="Straight Connector 973"/>
                  <p:cNvCxnSpPr/>
                  <p:nvPr/>
                </p:nvCxnSpPr>
                <p:spPr>
                  <a:xfrm>
                    <a:off x="2206261" y="6955424"/>
                    <a:ext cx="0" cy="182277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5" name="Straight Connector 974"/>
                  <p:cNvCxnSpPr/>
                  <p:nvPr/>
                </p:nvCxnSpPr>
                <p:spPr>
                  <a:xfrm flipH="1">
                    <a:off x="2082440" y="6964934"/>
                    <a:ext cx="126996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76" name="Rounded Rectangle 975"/>
                  <p:cNvSpPr/>
                  <p:nvPr/>
                </p:nvSpPr>
                <p:spPr>
                  <a:xfrm>
                    <a:off x="2118951" y="6907874"/>
                    <a:ext cx="53973" cy="91931"/>
                  </a:xfrm>
                  <a:prstGeom prst="roundRect">
                    <a:avLst/>
                  </a:prstGeom>
                  <a:solidFill>
                    <a:schemeClr val="bg1">
                      <a:lumMod val="50000"/>
                      <a:alpha val="7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400"/>
                  </a:p>
                </p:txBody>
              </p:sp>
            </p:grpSp>
          </p:grpSp>
          <p:cxnSp>
            <p:nvCxnSpPr>
              <p:cNvPr id="954" name="Straight Arrow Connector 953"/>
              <p:cNvCxnSpPr>
                <a:stCxn id="980" idx="3"/>
              </p:cNvCxnSpPr>
              <p:nvPr/>
            </p:nvCxnSpPr>
            <p:spPr>
              <a:xfrm flipV="1">
                <a:off x="6826250" y="2840543"/>
                <a:ext cx="285750" cy="8885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5" name="TextBox 6"/>
              <p:cNvSpPr txBox="1">
                <a:spLocks noChangeArrowheads="1"/>
              </p:cNvSpPr>
              <p:nvPr/>
            </p:nvSpPr>
            <p:spPr bwMode="auto">
              <a:xfrm>
                <a:off x="7051675" y="2670772"/>
                <a:ext cx="850398" cy="3153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en-US" sz="1067"/>
                  <a:t>GAH Acoustic Hanger</a:t>
                </a:r>
              </a:p>
            </p:txBody>
          </p:sp>
        </p:grpSp>
      </p:grpSp>
      <p:sp>
        <p:nvSpPr>
          <p:cNvPr id="1014" name="TextBox 15"/>
          <p:cNvSpPr txBox="1">
            <a:spLocks noChangeArrowheads="1"/>
          </p:cNvSpPr>
          <p:nvPr/>
        </p:nvSpPr>
        <p:spPr bwMode="auto">
          <a:xfrm>
            <a:off x="1126067" y="533401"/>
            <a:ext cx="43953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dirty="0">
                <a:solidFill>
                  <a:schemeClr val="bg1">
                    <a:lumMod val="50000"/>
                  </a:schemeClr>
                </a:solidFill>
              </a:rPr>
              <a:t>Below details are for understanding purpose only</a:t>
            </a:r>
          </a:p>
        </p:txBody>
      </p:sp>
      <p:sp>
        <p:nvSpPr>
          <p:cNvPr id="1015" name="TextBox 15"/>
          <p:cNvSpPr txBox="1">
            <a:spLocks noChangeArrowheads="1"/>
          </p:cNvSpPr>
          <p:nvPr/>
        </p:nvSpPr>
        <p:spPr bwMode="auto">
          <a:xfrm>
            <a:off x="521825" y="945670"/>
            <a:ext cx="10941663" cy="338554"/>
          </a:xfrm>
          <a:prstGeom prst="rect">
            <a:avLst/>
          </a:prstGeom>
          <a:solidFill>
            <a:schemeClr val="accent6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600" dirty="0">
                <a:solidFill>
                  <a:schemeClr val="bg1"/>
                </a:solidFill>
              </a:rPr>
              <a:t>When combined with Fire Rated  &amp; other MF ceiling assembly, the performance of it too can be added to the attributes.</a:t>
            </a:r>
          </a:p>
        </p:txBody>
      </p:sp>
      <p:grpSp>
        <p:nvGrpSpPr>
          <p:cNvPr id="1166" name="Group 1165"/>
          <p:cNvGrpSpPr/>
          <p:nvPr/>
        </p:nvGrpSpPr>
        <p:grpSpPr>
          <a:xfrm>
            <a:off x="388036" y="1387790"/>
            <a:ext cx="3814166" cy="1914818"/>
            <a:chOff x="388036" y="1387790"/>
            <a:chExt cx="3814166" cy="1914818"/>
          </a:xfrm>
        </p:grpSpPr>
        <p:pic>
          <p:nvPicPr>
            <p:cNvPr id="1164" name="Picture 1163"/>
            <p:cNvPicPr>
              <a:picLocks noChangeAspect="1"/>
            </p:cNvPicPr>
            <p:nvPr/>
          </p:nvPicPr>
          <p:blipFill rotWithShape="1">
            <a:blip r:embed="rId12"/>
            <a:srcRect l="11003" t="24675" r="29364" b="25297"/>
            <a:stretch/>
          </p:blipFill>
          <p:spPr>
            <a:xfrm>
              <a:off x="388036" y="1387790"/>
              <a:ext cx="3649567" cy="1721384"/>
            </a:xfrm>
            <a:prstGeom prst="rect">
              <a:avLst/>
            </a:prstGeom>
          </p:spPr>
        </p:pic>
        <p:sp>
          <p:nvSpPr>
            <p:cNvPr id="1165" name="Rounded Rectangle 1164"/>
            <p:cNvSpPr/>
            <p:nvPr/>
          </p:nvSpPr>
          <p:spPr>
            <a:xfrm>
              <a:off x="2510399" y="2882085"/>
              <a:ext cx="1691803" cy="420523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b="1" dirty="0"/>
                <a:t>Curve</a:t>
              </a:r>
              <a:endParaRPr lang="en-US" sz="1050" dirty="0"/>
            </a:p>
          </p:txBody>
        </p:sp>
      </p:grpSp>
      <p:pic>
        <p:nvPicPr>
          <p:cNvPr id="403" name="Picture 402">
            <a:extLst>
              <a:ext uri="{FF2B5EF4-FFF2-40B4-BE49-F238E27FC236}">
                <a16:creationId xmlns:a16="http://schemas.microsoft.com/office/drawing/2014/main" id="{0C0DEDF4-5270-3EBD-FC0D-A7DBF48B13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790" y="97605"/>
            <a:ext cx="1063052" cy="84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8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absorption performance of Ecophon fade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90303" y="6438886"/>
            <a:ext cx="2632452" cy="200055"/>
          </a:xfrm>
        </p:spPr>
        <p:txBody>
          <a:bodyPr/>
          <a:lstStyle/>
          <a:p>
            <a:r>
              <a:rPr lang="en-US" dirty="0"/>
              <a:t>SAINT-GOBAIN seamless acoustic ceiling system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F12A6-22EC-4BA8-A0AD-6E3F304B7773}" type="slidenum">
              <a:rPr lang="en-US" smtClean="0"/>
              <a:pPr/>
              <a:t>6</a:t>
            </a:fld>
            <a:r>
              <a:rPr lang="en-US"/>
              <a:t> /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773" t="19510" r="45719" b="7548"/>
          <a:stretch/>
        </p:blipFill>
        <p:spPr>
          <a:xfrm>
            <a:off x="3207120" y="735327"/>
            <a:ext cx="2702859" cy="23833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7667" t="19301" r="15103" b="8099"/>
          <a:stretch/>
        </p:blipFill>
        <p:spPr>
          <a:xfrm>
            <a:off x="8548371" y="710609"/>
            <a:ext cx="2764977" cy="23895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0433" t="18199" r="47451" b="9191"/>
          <a:stretch/>
        </p:blipFill>
        <p:spPr>
          <a:xfrm>
            <a:off x="148746" y="724056"/>
            <a:ext cx="2527219" cy="2449697"/>
          </a:xfrm>
          <a:prstGeom prst="rect">
            <a:avLst/>
          </a:prstGeom>
        </p:spPr>
      </p:pic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159709" y="3135225"/>
            <a:ext cx="2578456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600" b="1" dirty="0"/>
              <a:t>ULTRA SMOOTH FINISH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200004" y="3121235"/>
            <a:ext cx="3480775" cy="446406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/>
              <a:t>25mm Thick : 0.80 NRC | 0.85 α</a:t>
            </a:r>
            <a:r>
              <a:rPr lang="en-US" sz="1600" b="1" baseline="-25000" dirty="0"/>
              <a:t>w</a:t>
            </a:r>
            <a:endParaRPr lang="en-US" sz="1050" dirty="0"/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493683" y="6137007"/>
            <a:ext cx="1886447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600" b="1" dirty="0"/>
              <a:t>SMOOTH FINISH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10415" t="20273" r="47491" b="7203"/>
          <a:stretch/>
        </p:blipFill>
        <p:spPr>
          <a:xfrm>
            <a:off x="146990" y="3737716"/>
            <a:ext cx="2528975" cy="24496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14619" t="18968" r="38873" b="8270"/>
          <a:stretch/>
        </p:blipFill>
        <p:spPr>
          <a:xfrm>
            <a:off x="7696467" y="3763746"/>
            <a:ext cx="2740111" cy="24102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35655" t="19432" r="17583" b="8455"/>
          <a:stretch/>
        </p:blipFill>
        <p:spPr>
          <a:xfrm>
            <a:off x="3921516" y="3763746"/>
            <a:ext cx="2779837" cy="2410219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8509571" y="3113558"/>
            <a:ext cx="3480775" cy="446406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500" b="1" dirty="0"/>
              <a:t>40mm Thick : 0.90 NRC | 0.90 α</a:t>
            </a:r>
            <a:r>
              <a:rPr lang="en-US" sz="1600" b="1" baseline="-25000" dirty="0"/>
              <a:t>w</a:t>
            </a:r>
            <a:endParaRPr lang="en-US" sz="1050" dirty="0"/>
          </a:p>
        </p:txBody>
      </p:sp>
      <p:sp>
        <p:nvSpPr>
          <p:cNvPr id="21" name="Rounded Rectangle 20"/>
          <p:cNvSpPr/>
          <p:nvPr/>
        </p:nvSpPr>
        <p:spPr>
          <a:xfrm>
            <a:off x="3692916" y="6180212"/>
            <a:ext cx="6957155" cy="446406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600" b="1" dirty="0"/>
              <a:t>40mm Thick : 1.0 NRC | 0.95 α</a:t>
            </a:r>
            <a:r>
              <a:rPr lang="en-US" sz="1600" b="1" baseline="-25000" dirty="0"/>
              <a:t>w</a:t>
            </a:r>
            <a:r>
              <a:rPr lang="en-US" sz="1600" b="1" dirty="0"/>
              <a:t>              40mm Thick : 1.0 NRC | 1.0 α</a:t>
            </a:r>
            <a:r>
              <a:rPr lang="en-US" sz="1600" b="1" baseline="-25000" dirty="0"/>
              <a:t>w</a:t>
            </a:r>
            <a:endParaRPr lang="en-US" sz="105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25A1EA5-AE18-1E6F-2CB9-4860690B66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993" y="97605"/>
            <a:ext cx="973849" cy="77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86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insulation performance using mf gypsum ceiling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90303" y="6438886"/>
            <a:ext cx="2632452" cy="200055"/>
          </a:xfrm>
        </p:spPr>
        <p:txBody>
          <a:bodyPr/>
          <a:lstStyle/>
          <a:p>
            <a:r>
              <a:rPr lang="en-US" dirty="0"/>
              <a:t>SAINT-GOBAIN seamless acoustic ceiling system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F12A6-22EC-4BA8-A0AD-6E3F304B7773}" type="slidenum">
              <a:rPr lang="en-US" smtClean="0"/>
              <a:pPr/>
              <a:t>7</a:t>
            </a:fld>
            <a:r>
              <a:rPr lang="en-US"/>
              <a:t> /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738146"/>
              </p:ext>
            </p:extLst>
          </p:nvPr>
        </p:nvGraphicFramePr>
        <p:xfrm>
          <a:off x="78317" y="2335031"/>
          <a:ext cx="11968540" cy="3658084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821569">
                  <a:extLst>
                    <a:ext uri="{9D8B030D-6E8A-4147-A177-3AD203B41FA5}">
                      <a16:colId xmlns:a16="http://schemas.microsoft.com/office/drawing/2014/main" val="2091499062"/>
                    </a:ext>
                  </a:extLst>
                </a:gridCol>
                <a:gridCol w="928914">
                  <a:extLst>
                    <a:ext uri="{9D8B030D-6E8A-4147-A177-3AD203B41FA5}">
                      <a16:colId xmlns:a16="http://schemas.microsoft.com/office/drawing/2014/main" val="1323370145"/>
                    </a:ext>
                  </a:extLst>
                </a:gridCol>
                <a:gridCol w="2525486">
                  <a:extLst>
                    <a:ext uri="{9D8B030D-6E8A-4147-A177-3AD203B41FA5}">
                      <a16:colId xmlns:a16="http://schemas.microsoft.com/office/drawing/2014/main" val="2774268324"/>
                    </a:ext>
                  </a:extLst>
                </a:gridCol>
                <a:gridCol w="1248228">
                  <a:extLst>
                    <a:ext uri="{9D8B030D-6E8A-4147-A177-3AD203B41FA5}">
                      <a16:colId xmlns:a16="http://schemas.microsoft.com/office/drawing/2014/main" val="3428172029"/>
                    </a:ext>
                  </a:extLst>
                </a:gridCol>
                <a:gridCol w="1799772">
                  <a:extLst>
                    <a:ext uri="{9D8B030D-6E8A-4147-A177-3AD203B41FA5}">
                      <a16:colId xmlns:a16="http://schemas.microsoft.com/office/drawing/2014/main" val="621881547"/>
                    </a:ext>
                  </a:extLst>
                </a:gridCol>
                <a:gridCol w="1596571">
                  <a:extLst>
                    <a:ext uri="{9D8B030D-6E8A-4147-A177-3AD203B41FA5}">
                      <a16:colId xmlns:a16="http://schemas.microsoft.com/office/drawing/2014/main" val="187882973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402542554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045639513"/>
                    </a:ext>
                  </a:extLst>
                </a:gridCol>
              </a:tblGrid>
              <a:tr h="154492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Detail</a:t>
                      </a:r>
                    </a:p>
                  </a:txBody>
                  <a:tcPr marL="121908" marR="121908" marT="60984" marB="609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Air Cavity</a:t>
                      </a:r>
                    </a:p>
                  </a:txBody>
                  <a:tcPr marL="121908" marR="121908" marT="60984" marB="609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Board Type</a:t>
                      </a:r>
                    </a:p>
                  </a:txBody>
                  <a:tcPr marL="121908" marR="121908" marT="60984" marB="609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Board</a:t>
                      </a:r>
                    </a:p>
                    <a:p>
                      <a:pPr algn="ctr"/>
                      <a:r>
                        <a:rPr lang="en-US" sz="1600" dirty="0"/>
                        <a:t>Thickness</a:t>
                      </a:r>
                    </a:p>
                  </a:txBody>
                  <a:tcPr marL="121908" marR="121908" marT="60984" marB="609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Insulation</a:t>
                      </a:r>
                    </a:p>
                  </a:txBody>
                  <a:tcPr marL="121908" marR="121908" marT="60984" marB="609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Sound Insulation between floor</a:t>
                      </a:r>
                    </a:p>
                    <a:p>
                      <a:pPr algn="ctr"/>
                      <a:r>
                        <a:rPr lang="en-US" sz="1600" dirty="0" err="1"/>
                        <a:t>Rw</a:t>
                      </a:r>
                      <a:r>
                        <a:rPr lang="en-US" sz="1600" dirty="0"/>
                        <a:t> | </a:t>
                      </a:r>
                      <a:r>
                        <a:rPr lang="en-US" sz="1600" dirty="0" err="1"/>
                        <a:t>Lnw</a:t>
                      </a:r>
                      <a:endParaRPr lang="en-US" sz="1600" dirty="0"/>
                    </a:p>
                  </a:txBody>
                  <a:tcPr marL="121908" marR="121908" marT="60984" marB="609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CAC</a:t>
                      </a:r>
                    </a:p>
                    <a:p>
                      <a:pPr algn="ctr"/>
                      <a:r>
                        <a:rPr lang="en-US" sz="1600" dirty="0" err="1"/>
                        <a:t>Rw</a:t>
                      </a:r>
                      <a:r>
                        <a:rPr lang="en-US" sz="1600" dirty="0"/>
                        <a:t> | STC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1" dirty="0"/>
                        <a:t>(Based on partition assembly</a:t>
                      </a:r>
                      <a:r>
                        <a:rPr lang="en-US" sz="1000" b="0" i="1" baseline="0" dirty="0"/>
                        <a:t>)</a:t>
                      </a:r>
                      <a:endParaRPr lang="en-US" sz="1000" b="0" i="1" dirty="0"/>
                    </a:p>
                    <a:p>
                      <a:pPr algn="ctr"/>
                      <a:endParaRPr lang="en-US" sz="1600" dirty="0"/>
                    </a:p>
                  </a:txBody>
                  <a:tcPr marL="121908" marR="121908" marT="60984" marB="609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Sound Insulation between MEP to ceiling</a:t>
                      </a:r>
                    </a:p>
                    <a:p>
                      <a:pPr algn="ctr"/>
                      <a:r>
                        <a:rPr lang="en-US" sz="1600" dirty="0" err="1"/>
                        <a:t>Rw</a:t>
                      </a:r>
                      <a:r>
                        <a:rPr lang="en-US" sz="1600" dirty="0"/>
                        <a:t> | STC</a:t>
                      </a:r>
                    </a:p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1" dirty="0"/>
                        <a:t>(Based on software</a:t>
                      </a:r>
                      <a:r>
                        <a:rPr lang="en-US" sz="1000" i="1" baseline="0" dirty="0"/>
                        <a:t> prediction)</a:t>
                      </a:r>
                      <a:endParaRPr lang="en-US" sz="1000" i="1" dirty="0"/>
                    </a:p>
                  </a:txBody>
                  <a:tcPr marL="121908" marR="121908" marT="60984" marB="60984" anchor="ctr"/>
                </a:tc>
                <a:extLst>
                  <a:ext uri="{0D108BD9-81ED-4DB2-BD59-A6C34878D82A}">
                    <a16:rowId xmlns:a16="http://schemas.microsoft.com/office/drawing/2014/main" val="1677441665"/>
                  </a:ext>
                </a:extLst>
              </a:tr>
              <a:tr h="40763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 marL="121908" marR="121908" marT="60984" marB="609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240mm</a:t>
                      </a:r>
                    </a:p>
                  </a:txBody>
                  <a:tcPr marL="121908" marR="121908" marT="60984" marB="6098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Saint-Gobain Fire Rated</a:t>
                      </a:r>
                    </a:p>
                  </a:txBody>
                  <a:tcPr marL="121908" marR="121908" marT="60984" marB="609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1x12.5mm</a:t>
                      </a:r>
                    </a:p>
                  </a:txBody>
                  <a:tcPr marL="121908" marR="121908" marT="60984" marB="609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N/A</a:t>
                      </a:r>
                    </a:p>
                  </a:txBody>
                  <a:tcPr marL="121908" marR="121908" marT="60984" marB="609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56dB | 68dB</a:t>
                      </a:r>
                    </a:p>
                  </a:txBody>
                  <a:tcPr marL="121908" marR="121908" marT="60984" marB="609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39dB | 41dB</a:t>
                      </a:r>
                    </a:p>
                  </a:txBody>
                  <a:tcPr marL="121908" marR="121908" marT="60984" marB="609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28dB | 27dB</a:t>
                      </a:r>
                    </a:p>
                  </a:txBody>
                  <a:tcPr marL="121908" marR="121908" marT="60984" marB="60984" anchor="ctr"/>
                </a:tc>
                <a:extLst>
                  <a:ext uri="{0D108BD9-81ED-4DB2-BD59-A6C34878D82A}">
                    <a16:rowId xmlns:a16="http://schemas.microsoft.com/office/drawing/2014/main" val="748103732"/>
                  </a:ext>
                </a:extLst>
              </a:tr>
              <a:tr h="3969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 marL="121908" marR="121908" marT="60984" marB="609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240mm</a:t>
                      </a:r>
                    </a:p>
                  </a:txBody>
                  <a:tcPr marL="121908" marR="121908" marT="60984" marB="6098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Saint-Gobain Fire Rated</a:t>
                      </a:r>
                    </a:p>
                  </a:txBody>
                  <a:tcPr marL="121908" marR="121908" marT="60984" marB="609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2x12.5mm</a:t>
                      </a:r>
                    </a:p>
                  </a:txBody>
                  <a:tcPr marL="121908" marR="121908" marT="60984" marB="609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N/A</a:t>
                      </a:r>
                      <a:endParaRPr lang="en-US" sz="1300" dirty="0"/>
                    </a:p>
                  </a:txBody>
                  <a:tcPr marL="121908" marR="121908" marT="60984" marB="609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60dB | 64dB</a:t>
                      </a:r>
                    </a:p>
                  </a:txBody>
                  <a:tcPr marL="121908" marR="121908" marT="60984" marB="60984" anchor="ctr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46dB | 47dB</a:t>
                      </a:r>
                    </a:p>
                  </a:txBody>
                  <a:tcPr marL="121908" marR="121908" marT="60984" marB="609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34dB | 33dB</a:t>
                      </a:r>
                    </a:p>
                  </a:txBody>
                  <a:tcPr marL="121908" marR="121908" marT="60984" marB="60984" anchor="ctr"/>
                </a:tc>
                <a:extLst>
                  <a:ext uri="{0D108BD9-81ED-4DB2-BD59-A6C34878D82A}">
                    <a16:rowId xmlns:a16="http://schemas.microsoft.com/office/drawing/2014/main" val="2649882001"/>
                  </a:ext>
                </a:extLst>
              </a:tr>
              <a:tr h="3969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 marL="121908" marR="121908" marT="60984" marB="609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240mm</a:t>
                      </a:r>
                    </a:p>
                  </a:txBody>
                  <a:tcPr marL="121908" marR="121908" marT="60984" marB="60984" anchor="ctr"/>
                </a:tc>
                <a:tc>
                  <a:txBody>
                    <a:bodyPr/>
                    <a:lstStyle/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Saint-Gobain Fire Rated</a:t>
                      </a:r>
                    </a:p>
                  </a:txBody>
                  <a:tcPr marL="121908" marR="121908" marT="60984" marB="609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1x12.5mm</a:t>
                      </a:r>
                    </a:p>
                  </a:txBody>
                  <a:tcPr marL="121908" marR="121908" marT="60984" marB="60984" anchor="ctr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100mm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300" baseline="0" dirty="0"/>
                        <a:t>(16Kg/m3)</a:t>
                      </a:r>
                      <a:endParaRPr lang="en-US" sz="1300" dirty="0"/>
                    </a:p>
                  </a:txBody>
                  <a:tcPr marL="121908" marR="121908" marT="60984" marB="609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61dB | 60dB</a:t>
                      </a:r>
                    </a:p>
                  </a:txBody>
                  <a:tcPr marL="121908" marR="121908" marT="60984" marB="60984" anchor="ctr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44dB | 44dB</a:t>
                      </a:r>
                    </a:p>
                  </a:txBody>
                  <a:tcPr marL="121908" marR="121908" marT="60984" marB="60984" anchor="ctr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31dB | 31dB</a:t>
                      </a:r>
                    </a:p>
                  </a:txBody>
                  <a:tcPr marL="121908" marR="121908" marT="60984" marB="60984" anchor="ctr"/>
                </a:tc>
                <a:extLst>
                  <a:ext uri="{0D108BD9-81ED-4DB2-BD59-A6C34878D82A}">
                    <a16:rowId xmlns:a16="http://schemas.microsoft.com/office/drawing/2014/main" val="3877335419"/>
                  </a:ext>
                </a:extLst>
              </a:tr>
              <a:tr h="4053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 marL="121908" marR="121908" marT="60984" marB="609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240mm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121908" marR="121908" marT="60984" marB="60984" anchor="ctr"/>
                </a:tc>
                <a:tc>
                  <a:txBody>
                    <a:bodyPr/>
                    <a:lstStyle/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Saint-Gobain Fire Rated</a:t>
                      </a:r>
                    </a:p>
                  </a:txBody>
                  <a:tcPr marL="121908" marR="121908" marT="60984" marB="609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2x12.5mm</a:t>
                      </a:r>
                    </a:p>
                  </a:txBody>
                  <a:tcPr marL="121908" marR="121908" marT="60984" marB="60984" anchor="ctr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100mm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300" baseline="0" dirty="0"/>
                        <a:t>(16Kg/m3)</a:t>
                      </a:r>
                      <a:endParaRPr lang="en-US" sz="1300" dirty="0"/>
                    </a:p>
                  </a:txBody>
                  <a:tcPr marL="121908" marR="121908" marT="60984" marB="609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64dB | 57dB</a:t>
                      </a:r>
                    </a:p>
                  </a:txBody>
                  <a:tcPr marL="121908" marR="121908" marT="60984" marB="60984" anchor="ctr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53dB | 53dB</a:t>
                      </a:r>
                    </a:p>
                  </a:txBody>
                  <a:tcPr marL="121908" marR="121908" marT="60984" marB="60984" anchor="ctr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37dB | 37dB</a:t>
                      </a:r>
                    </a:p>
                  </a:txBody>
                  <a:tcPr marL="121908" marR="121908" marT="60984" marB="60984" anchor="ctr"/>
                </a:tc>
                <a:extLst>
                  <a:ext uri="{0D108BD9-81ED-4DB2-BD59-A6C34878D82A}">
                    <a16:rowId xmlns:a16="http://schemas.microsoft.com/office/drawing/2014/main" val="2867614084"/>
                  </a:ext>
                </a:extLst>
              </a:tr>
              <a:tr h="4053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</a:p>
                  </a:txBody>
                  <a:tcPr marL="121908" marR="121908" marT="60984" marB="609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240mm</a:t>
                      </a:r>
                    </a:p>
                  </a:txBody>
                  <a:tcPr marL="121908" marR="121908" marT="60984" marB="60984" anchor="ctr"/>
                </a:tc>
                <a:tc>
                  <a:txBody>
                    <a:bodyPr/>
                    <a:lstStyle/>
                    <a:p>
                      <a:pPr marL="0" marR="0" lvl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Saint-Gobain Fire Rated</a:t>
                      </a:r>
                    </a:p>
                  </a:txBody>
                  <a:tcPr marL="121908" marR="121908" marT="60984" marB="609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3x15.9mm</a:t>
                      </a:r>
                    </a:p>
                  </a:txBody>
                  <a:tcPr marL="121908" marR="121908" marT="60984" marB="60984" anchor="ctr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50mm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300" baseline="0" dirty="0"/>
                        <a:t>(50Kg/m3)</a:t>
                      </a:r>
                      <a:endParaRPr lang="en-US" sz="1300" dirty="0"/>
                    </a:p>
                  </a:txBody>
                  <a:tcPr marL="121908" marR="121908" marT="60984" marB="609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64dB | 57dB</a:t>
                      </a:r>
                    </a:p>
                  </a:txBody>
                  <a:tcPr marL="121908" marR="121908" marT="60984" marB="60984" anchor="ctr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53dB | 53dB</a:t>
                      </a:r>
                    </a:p>
                  </a:txBody>
                  <a:tcPr marL="121908" marR="121908" marT="60984" marB="60984" anchor="ctr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47dB | 47dB</a:t>
                      </a:r>
                    </a:p>
                  </a:txBody>
                  <a:tcPr marL="121908" marR="121908" marT="60984" marB="60984" anchor="ctr"/>
                </a:tc>
                <a:extLst>
                  <a:ext uri="{0D108BD9-81ED-4DB2-BD59-A6C34878D82A}">
                    <a16:rowId xmlns:a16="http://schemas.microsoft.com/office/drawing/2014/main" val="294592468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699310" y="6148674"/>
            <a:ext cx="67827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400" i="1" dirty="0"/>
              <a:t>MF Ceiling installed below to 150mm Thick Concrete slab with air cavity of 240mm.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7235" y="711484"/>
            <a:ext cx="12046857" cy="1513179"/>
            <a:chOff x="67235" y="751825"/>
            <a:chExt cx="12046857" cy="151317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235" y="751825"/>
              <a:ext cx="12046857" cy="151317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9624308" y="821773"/>
              <a:ext cx="290339" cy="289767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5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D9A44CE-971C-5508-4E57-68D3983E3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993" y="97605"/>
            <a:ext cx="973849" cy="77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26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Offers all in one acoustic solution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90303" y="6438886"/>
            <a:ext cx="2632452" cy="200055"/>
          </a:xfrm>
        </p:spPr>
        <p:txBody>
          <a:bodyPr/>
          <a:lstStyle/>
          <a:p>
            <a:r>
              <a:rPr lang="en-US" dirty="0"/>
              <a:t>SAINT-GOBAIN seamless acoustic ceiling system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F12A6-22EC-4BA8-A0AD-6E3F304B7773}" type="slidenum">
              <a:rPr lang="en-US" smtClean="0"/>
              <a:pPr/>
              <a:t>8</a:t>
            </a:fld>
            <a:r>
              <a:rPr lang="en-US"/>
              <a:t> /</a:t>
            </a:r>
            <a:endParaRPr lang="en-US" dirty="0"/>
          </a:p>
        </p:txBody>
      </p:sp>
      <p:sp>
        <p:nvSpPr>
          <p:cNvPr id="6" name="TextBox 20"/>
          <p:cNvSpPr txBox="1">
            <a:spLocks noChangeArrowheads="1"/>
          </p:cNvSpPr>
          <p:nvPr/>
        </p:nvSpPr>
        <p:spPr bwMode="auto">
          <a:xfrm>
            <a:off x="382643" y="5898948"/>
            <a:ext cx="48093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i="1" dirty="0"/>
              <a:t>All above are laboratory Test measurement</a:t>
            </a:r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753665" y="929115"/>
            <a:ext cx="10328275" cy="3942669"/>
            <a:chOff x="1836586" y="1184275"/>
            <a:chExt cx="7095510" cy="2143927"/>
          </a:xfrm>
        </p:grpSpPr>
        <p:grpSp>
          <p:nvGrpSpPr>
            <p:cNvPr id="8" name="Group 4"/>
            <p:cNvGrpSpPr>
              <a:grpSpLocks/>
            </p:cNvGrpSpPr>
            <p:nvPr/>
          </p:nvGrpSpPr>
          <p:grpSpPr bwMode="auto">
            <a:xfrm>
              <a:off x="1836586" y="1184275"/>
              <a:ext cx="5449386" cy="2064534"/>
              <a:chOff x="1836586" y="1184275"/>
              <a:chExt cx="5449386" cy="2064534"/>
            </a:xfrm>
          </p:grpSpPr>
          <p:pic>
            <p:nvPicPr>
              <p:cNvPr id="12" name="Picture 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49"/>
              <a:stretch>
                <a:fillRect/>
              </a:stretch>
            </p:blipFill>
            <p:spPr bwMode="auto">
              <a:xfrm>
                <a:off x="1836586" y="1184275"/>
                <a:ext cx="5449386" cy="20645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TextBox 1"/>
              <p:cNvSpPr txBox="1">
                <a:spLocks noChangeArrowheads="1"/>
              </p:cNvSpPr>
              <p:nvPr/>
            </p:nvSpPr>
            <p:spPr bwMode="auto">
              <a:xfrm>
                <a:off x="6098053" y="1936170"/>
                <a:ext cx="538163" cy="277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en-US" sz="1200" b="1">
                    <a:solidFill>
                      <a:srgbClr val="FF0000"/>
                    </a:solidFill>
                  </a:rPr>
                  <a:t>L</a:t>
                </a:r>
                <a:r>
                  <a:rPr lang="en-US" altLang="en-US" sz="1200" b="1" baseline="-25000">
                    <a:solidFill>
                      <a:srgbClr val="FF0000"/>
                    </a:solidFill>
                  </a:rPr>
                  <a:t>nTw</a:t>
                </a:r>
                <a:endParaRPr lang="en-US" altLang="en-US" sz="1600" b="1" baseline="-2500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9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042"/>
            <a:stretch>
              <a:fillRect/>
            </a:stretch>
          </p:blipFill>
          <p:spPr bwMode="auto">
            <a:xfrm>
              <a:off x="7337882" y="1592133"/>
              <a:ext cx="1515664" cy="1342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3"/>
            <p:cNvSpPr txBox="1">
              <a:spLocks noChangeArrowheads="1"/>
            </p:cNvSpPr>
            <p:nvPr/>
          </p:nvSpPr>
          <p:spPr bwMode="auto">
            <a:xfrm>
              <a:off x="7372237" y="2912704"/>
              <a:ext cx="1559859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700"/>
                <a:t>Sound transferred through Ceiling </a:t>
              </a:r>
            </a:p>
            <a:p>
              <a:r>
                <a:rPr lang="en-US" altLang="en-US" sz="700" b="1"/>
                <a:t>S</a:t>
              </a:r>
              <a:r>
                <a:rPr lang="en-US" altLang="en-US" sz="700"/>
                <a:t>ound </a:t>
              </a:r>
              <a:r>
                <a:rPr lang="en-US" altLang="en-US" sz="700" b="1"/>
                <a:t>T</a:t>
              </a:r>
              <a:r>
                <a:rPr lang="en-US" altLang="en-US" sz="700"/>
                <a:t>ransmission </a:t>
              </a:r>
              <a:r>
                <a:rPr lang="en-US" altLang="en-US" sz="700" b="1"/>
                <a:t>C</a:t>
              </a:r>
              <a:r>
                <a:rPr lang="en-US" altLang="en-US" sz="700"/>
                <a:t>lass (STC) measured in </a:t>
              </a:r>
              <a:r>
                <a:rPr lang="en-US" altLang="en-US" sz="700" b="1"/>
                <a:t>dB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8079683" y="1730579"/>
              <a:ext cx="0" cy="320795"/>
            </a:xfrm>
            <a:prstGeom prst="straightConnector1">
              <a:avLst/>
            </a:prstGeom>
            <a:ln w="31750">
              <a:solidFill>
                <a:srgbClr val="EF640E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1730165" y="4890706"/>
            <a:ext cx="8400685" cy="524685"/>
            <a:chOff x="1730165" y="4890706"/>
            <a:chExt cx="8400685" cy="524685"/>
          </a:xfrm>
        </p:grpSpPr>
        <p:pic>
          <p:nvPicPr>
            <p:cNvPr id="15" name="Picture 16" descr="Download free photo of Check,correct,mark,right,choice ...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0165" y="4936642"/>
              <a:ext cx="466817" cy="445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Download free photo of Check,correct,mark,right,choice ...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3321" y="4969675"/>
              <a:ext cx="466817" cy="445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 descr="Download free photo of Check,correct,mark,right,choice ...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6478" y="4890706"/>
              <a:ext cx="466817" cy="445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6" descr="Download free photo of Check,correct,mark,right,choice ...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033" y="4906567"/>
              <a:ext cx="466817" cy="445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2B58150-053E-9EF5-2B60-D785C03D78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993" y="97605"/>
            <a:ext cx="973849" cy="77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4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Ecophon fade seamless acoustic ceiling </a:t>
            </a:r>
            <a:r>
              <a:rPr lang="en-US" dirty="0">
                <a:solidFill>
                  <a:schemeClr val="tx1"/>
                </a:solidFill>
              </a:rPr>
              <a:t>installation video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90303" y="6438886"/>
            <a:ext cx="2632452" cy="200055"/>
          </a:xfrm>
        </p:spPr>
        <p:txBody>
          <a:bodyPr/>
          <a:lstStyle/>
          <a:p>
            <a:r>
              <a:rPr lang="en-US" dirty="0"/>
              <a:t>SAINT-GOBAIN seamless acoustic ceiling system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4F12A6-22EC-4BA8-A0AD-6E3F304B7773}" type="slidenum">
              <a:rPr lang="en-US" smtClean="0"/>
              <a:pPr/>
              <a:t>9</a:t>
            </a:fld>
            <a:r>
              <a:rPr lang="en-US"/>
              <a:t> /</a:t>
            </a:r>
            <a:endParaRPr lang="en-US" dirty="0"/>
          </a:p>
        </p:txBody>
      </p:sp>
      <p:pic>
        <p:nvPicPr>
          <p:cNvPr id="6" name="fade®️ Acoustic Plaster - Install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1973" y="752803"/>
            <a:ext cx="9961865" cy="5603548"/>
          </a:xfrm>
          <a:prstGeom prst="rect">
            <a:avLst/>
          </a:prstGeom>
        </p:spPr>
      </p:pic>
      <p:sp>
        <p:nvSpPr>
          <p:cNvPr id="7" name="TextBox 15"/>
          <p:cNvSpPr txBox="1">
            <a:spLocks noChangeArrowheads="1"/>
          </p:cNvSpPr>
          <p:nvPr/>
        </p:nvSpPr>
        <p:spPr bwMode="auto">
          <a:xfrm>
            <a:off x="3202265" y="6413699"/>
            <a:ext cx="4622205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i="1" dirty="0"/>
              <a:t>Fixation detail below Saint-Gobain MF Ceiling Assembly</a:t>
            </a:r>
          </a:p>
        </p:txBody>
      </p:sp>
    </p:spTree>
    <p:extLst>
      <p:ext uri="{BB962C8B-B14F-4D97-AF65-F5344CB8AC3E}">
        <p14:creationId xmlns:p14="http://schemas.microsoft.com/office/powerpoint/2010/main" val="265375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Saint Gobain 2019">
      <a:dk1>
        <a:sysClr val="windowText" lastClr="000000"/>
      </a:dk1>
      <a:lt1>
        <a:sysClr val="window" lastClr="FFFFFF"/>
      </a:lt1>
      <a:dk2>
        <a:srgbClr val="3F3F3F"/>
      </a:dk2>
      <a:lt2>
        <a:srgbClr val="FFFFFF"/>
      </a:lt2>
      <a:accent1>
        <a:srgbClr val="17428C"/>
      </a:accent1>
      <a:accent2>
        <a:srgbClr val="CE142E"/>
      </a:accent2>
      <a:accent3>
        <a:srgbClr val="E5531A"/>
      </a:accent3>
      <a:accent4>
        <a:srgbClr val="67B9B0"/>
      </a:accent4>
      <a:accent5>
        <a:srgbClr val="219CDC"/>
      </a:accent5>
      <a:accent6>
        <a:srgbClr val="17428C"/>
      </a:accent6>
      <a:hlink>
        <a:srgbClr val="CE142E"/>
      </a:hlink>
      <a:folHlink>
        <a:srgbClr val="E5531A"/>
      </a:folHlink>
    </a:clrScheme>
    <a:fontScheme name="Personnalisé 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44450" cap="rnd">
          <a:gradFill>
            <a:gsLst>
              <a:gs pos="0">
                <a:schemeClr val="accent6"/>
              </a:gs>
              <a:gs pos="99000">
                <a:schemeClr val="accent5"/>
              </a:gs>
            </a:gsLst>
            <a:lin ang="5400000" scaled="1"/>
          </a:gra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8BB76A5ACB3D4F8CEDB86C406084CD" ma:contentTypeVersion="11" ma:contentTypeDescription="Crée un document." ma:contentTypeScope="" ma:versionID="f59ef1e6056fa448eaba4c70f8b20d73">
  <xsd:schema xmlns:xsd="http://www.w3.org/2001/XMLSchema" xmlns:xs="http://www.w3.org/2001/XMLSchema" xmlns:p="http://schemas.microsoft.com/office/2006/metadata/properties" xmlns:ns3="5640958d-c8c6-43cb-b71e-e55b2a5abc90" xmlns:ns4="5f0a4d86-a139-4ffc-bfb1-a35274f70630" targetNamespace="http://schemas.microsoft.com/office/2006/metadata/properties" ma:root="true" ma:fieldsID="45d81ff6c27cf6302e384979bbb62679" ns3:_="" ns4:_="">
    <xsd:import namespace="5640958d-c8c6-43cb-b71e-e55b2a5abc90"/>
    <xsd:import namespace="5f0a4d86-a139-4ffc-bfb1-a35274f7063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40958d-c8c6-43cb-b71e-e55b2a5abc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0a4d86-a139-4ffc-bfb1-a35274f7063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DA65580-7B69-460C-A50F-7CA62D9E1BC9}">
  <ds:schemaRefs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5f0a4d86-a139-4ffc-bfb1-a35274f70630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2006/metadata/properties"/>
    <ds:schemaRef ds:uri="5640958d-c8c6-43cb-b71e-e55b2a5abc90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280C8BF-8002-4033-9921-D177EB787AE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F68E8C9-3C36-4479-809F-2116DFA7CA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40958d-c8c6-43cb-b71e-e55b2a5abc90"/>
    <ds:schemaRef ds:uri="5f0a4d86-a139-4ffc-bfb1-a35274f706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2863</TotalTime>
  <Words>549</Words>
  <Application>Microsoft Office PowerPoint</Application>
  <PresentationFormat>Widescreen</PresentationFormat>
  <Paragraphs>150</Paragraphs>
  <Slides>17</Slides>
  <Notes>6</Notes>
  <HiddenSlides>2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Courier New</vt:lpstr>
      <vt:lpstr>Times New Roman</vt:lpstr>
      <vt:lpstr>Wingdings</vt:lpstr>
      <vt:lpstr>Thème Office</vt:lpstr>
      <vt:lpstr>THE Saint-Gobain GROUP</vt:lpstr>
      <vt:lpstr>SEAMLESS ACOUSTIC CEILING SYSTEM</vt:lpstr>
      <vt:lpstr>Product to system solution</vt:lpstr>
      <vt:lpstr>Installation of Ecophon fade seamless acoustic ceiling system</vt:lpstr>
      <vt:lpstr>Integration with other ceiling solutions</vt:lpstr>
      <vt:lpstr>Sound absorption performance of Ecophon fade</vt:lpstr>
      <vt:lpstr>Sound insulation performance using mf gypsum ceiling</vt:lpstr>
      <vt:lpstr>Offers all in one acoustic solution</vt:lpstr>
      <vt:lpstr>Ecophon fade seamless acoustic ceiling installation video</vt:lpstr>
      <vt:lpstr>Ecophon fade seamless acoustic ceiling maintenance &amp; repair video</vt:lpstr>
      <vt:lpstr>Special effects options</vt:lpstr>
      <vt:lpstr>Finishing images from site</vt:lpstr>
      <vt:lpstr>Integration with Saint-Gobain Gyproc access panel</vt:lpstr>
      <vt:lpstr>Finishing images</vt:lpstr>
      <vt:lpstr>Site support &amp; training activity</vt:lpstr>
      <vt:lpstr>Few Reference projects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marie comont</dc:creator>
  <cp:keywords/>
  <dc:description/>
  <cp:lastModifiedBy>Ankit Lakra</cp:lastModifiedBy>
  <cp:revision>697</cp:revision>
  <dcterms:created xsi:type="dcterms:W3CDTF">2019-02-21T11:15:05Z</dcterms:created>
  <dcterms:modified xsi:type="dcterms:W3CDTF">2023-01-02T13:55:39Z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0x010100818BB76A5ACB3D4F8CEDB86C406084CD</vt:lpwstr>
  </property>
  <property fmtid="{D5CDD505-2E9C-101B-9397-08002B2CF9AE}" pid="3" name="MSIP_Label_ced06422-c515-4a4e-a1f2-e6a0c0200eae_Enabled">
    <vt:lpwstr>true</vt:lpwstr>
  </property>
  <property fmtid="{D5CDD505-2E9C-101B-9397-08002B2CF9AE}" pid="4" name="MSIP_Label_ced06422-c515-4a4e-a1f2-e6a0c0200eae_SetDate">
    <vt:lpwstr>2021-03-01T13:23:58Z</vt:lpwstr>
  </property>
  <property fmtid="{D5CDD505-2E9C-101B-9397-08002B2CF9AE}" pid="5" name="MSIP_Label_ced06422-c515-4a4e-a1f2-e6a0c0200eae_Method">
    <vt:lpwstr>Standard</vt:lpwstr>
  </property>
  <property fmtid="{D5CDD505-2E9C-101B-9397-08002B2CF9AE}" pid="6" name="MSIP_Label_ced06422-c515-4a4e-a1f2-e6a0c0200eae_Name">
    <vt:lpwstr>Unclassifed</vt:lpwstr>
  </property>
  <property fmtid="{D5CDD505-2E9C-101B-9397-08002B2CF9AE}" pid="7" name="MSIP_Label_ced06422-c515-4a4e-a1f2-e6a0c0200eae_SiteId">
    <vt:lpwstr>e339bd4b-2e3b-4035-a452-2112d502f2ff</vt:lpwstr>
  </property>
  <property fmtid="{D5CDD505-2E9C-101B-9397-08002B2CF9AE}" pid="8" name="MSIP_Label_ced06422-c515-4a4e-a1f2-e6a0c0200eae_ActionId">
    <vt:lpwstr>333e665d-b758-4965-8fd6-1d67a69dec9a</vt:lpwstr>
  </property>
  <property fmtid="{D5CDD505-2E9C-101B-9397-08002B2CF9AE}" pid="9" name="MSIP_Label_ced06422-c515-4a4e-a1f2-e6a0c0200eae_ContentBits">
    <vt:lpwstr>0</vt:lpwstr>
  </property>
</Properties>
</file>